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55" r:id="rId2"/>
    <p:sldId id="344" r:id="rId3"/>
    <p:sldId id="346" r:id="rId4"/>
    <p:sldId id="362" r:id="rId5"/>
    <p:sldId id="343" r:id="rId6"/>
    <p:sldId id="345" r:id="rId7"/>
    <p:sldId id="347" r:id="rId8"/>
    <p:sldId id="324" r:id="rId9"/>
    <p:sldId id="325" r:id="rId10"/>
    <p:sldId id="326" r:id="rId11"/>
    <p:sldId id="327" r:id="rId12"/>
    <p:sldId id="332" r:id="rId13"/>
    <p:sldId id="333" r:id="rId14"/>
    <p:sldId id="356" r:id="rId15"/>
    <p:sldId id="296" r:id="rId16"/>
    <p:sldId id="359" r:id="rId17"/>
    <p:sldId id="298" r:id="rId18"/>
    <p:sldId id="299" r:id="rId19"/>
    <p:sldId id="313" r:id="rId20"/>
    <p:sldId id="357" r:id="rId21"/>
    <p:sldId id="302" r:id="rId22"/>
    <p:sldId id="360" r:id="rId23"/>
    <p:sldId id="303" r:id="rId24"/>
    <p:sldId id="300" r:id="rId25"/>
    <p:sldId id="361" r:id="rId26"/>
    <p:sldId id="363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35D97B-AF9F-46AF-97FE-5515A64FE7D7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E3F01E-9462-4853-A3E4-0324F4563B78}">
      <dgm:prSet phldrT="[Текст]"/>
      <dgm:spPr/>
      <dgm:t>
        <a:bodyPr/>
        <a:lstStyle/>
        <a:p>
          <a:r>
            <a:rPr lang="ru-RU" dirty="0" smtClean="0"/>
            <a:t>Содержащие убитые микроорганизмы</a:t>
          </a:r>
          <a:endParaRPr lang="ru-RU" dirty="0"/>
        </a:p>
      </dgm:t>
    </dgm:pt>
    <dgm:pt modelId="{D8961C98-8626-430D-8174-FF90CC8C79D9}" type="parTrans" cxnId="{EDBCCD9D-CEAF-40B4-AA23-0CB72A7300AC}">
      <dgm:prSet/>
      <dgm:spPr/>
      <dgm:t>
        <a:bodyPr/>
        <a:lstStyle/>
        <a:p>
          <a:endParaRPr lang="ru-RU"/>
        </a:p>
      </dgm:t>
    </dgm:pt>
    <dgm:pt modelId="{E31FCE79-F998-4016-AA64-FD804A1A176D}" type="sibTrans" cxnId="{EDBCCD9D-CEAF-40B4-AA23-0CB72A7300AC}">
      <dgm:prSet/>
      <dgm:spPr/>
      <dgm:t>
        <a:bodyPr/>
        <a:lstStyle/>
        <a:p>
          <a:endParaRPr lang="ru-RU"/>
        </a:p>
      </dgm:t>
    </dgm:pt>
    <dgm:pt modelId="{89BF26C4-8CBD-4DD6-9467-02F8BFC05DFF}">
      <dgm:prSet phldrT="[Текст]"/>
      <dgm:spPr/>
      <dgm:t>
        <a:bodyPr/>
        <a:lstStyle/>
        <a:p>
          <a:r>
            <a:rPr lang="ru-RU" dirty="0" smtClean="0"/>
            <a:t>Коклюшная, полиомиелитная Солка,</a:t>
          </a:r>
          <a:endParaRPr lang="ru-RU" dirty="0"/>
        </a:p>
      </dgm:t>
    </dgm:pt>
    <dgm:pt modelId="{3CCEF4B1-C086-4D49-95F5-8B87DAE5C94A}" type="parTrans" cxnId="{B041B736-25B8-4C44-B0F6-6E4445976F5D}">
      <dgm:prSet/>
      <dgm:spPr/>
      <dgm:t>
        <a:bodyPr/>
        <a:lstStyle/>
        <a:p>
          <a:endParaRPr lang="ru-RU"/>
        </a:p>
      </dgm:t>
    </dgm:pt>
    <dgm:pt modelId="{E02E0257-6B10-4A25-9B63-459FEED53EF6}" type="sibTrans" cxnId="{B041B736-25B8-4C44-B0F6-6E4445976F5D}">
      <dgm:prSet/>
      <dgm:spPr/>
      <dgm:t>
        <a:bodyPr/>
        <a:lstStyle/>
        <a:p>
          <a:endParaRPr lang="ru-RU"/>
        </a:p>
      </dgm:t>
    </dgm:pt>
    <dgm:pt modelId="{D71AE31D-D290-4BD0-ADAC-928A9782BFEB}">
      <dgm:prSet phldrT="[Текст]"/>
      <dgm:spPr/>
      <dgm:t>
        <a:bodyPr/>
        <a:lstStyle/>
        <a:p>
          <a:r>
            <a:rPr lang="ru-RU" dirty="0" smtClean="0"/>
            <a:t>Брюшнотифозная, холерная</a:t>
          </a:r>
          <a:endParaRPr lang="ru-RU" dirty="0"/>
        </a:p>
      </dgm:t>
    </dgm:pt>
    <dgm:pt modelId="{F44D88DE-44FC-4CCA-A037-382A45279A3C}" type="parTrans" cxnId="{9AB3916E-032E-467B-9AF1-16194C372956}">
      <dgm:prSet/>
      <dgm:spPr/>
      <dgm:t>
        <a:bodyPr/>
        <a:lstStyle/>
        <a:p>
          <a:endParaRPr lang="ru-RU"/>
        </a:p>
      </dgm:t>
    </dgm:pt>
    <dgm:pt modelId="{CEE9B8A0-D9E9-4D68-AD4C-F3220305A2CF}" type="sibTrans" cxnId="{9AB3916E-032E-467B-9AF1-16194C372956}">
      <dgm:prSet/>
      <dgm:spPr/>
      <dgm:t>
        <a:bodyPr/>
        <a:lstStyle/>
        <a:p>
          <a:endParaRPr lang="ru-RU"/>
        </a:p>
      </dgm:t>
    </dgm:pt>
    <dgm:pt modelId="{A15AE948-C570-4A37-AB9F-9CEFA4BE1850}">
      <dgm:prSet phldrT="[Текст]"/>
      <dgm:spPr/>
      <dgm:t>
        <a:bodyPr/>
        <a:lstStyle/>
        <a:p>
          <a:r>
            <a:rPr lang="ru-RU" dirty="0" smtClean="0"/>
            <a:t>Анатоксины </a:t>
          </a:r>
          <a:endParaRPr lang="ru-RU" dirty="0"/>
        </a:p>
      </dgm:t>
    </dgm:pt>
    <dgm:pt modelId="{3B6A0EEB-3966-4757-84A1-561BB6E520A0}" type="parTrans" cxnId="{3DBDEFDC-CE9D-4967-A0D7-670508C81CE6}">
      <dgm:prSet/>
      <dgm:spPr/>
      <dgm:t>
        <a:bodyPr/>
        <a:lstStyle/>
        <a:p>
          <a:endParaRPr lang="ru-RU"/>
        </a:p>
      </dgm:t>
    </dgm:pt>
    <dgm:pt modelId="{B13C3F25-DDC3-41D8-8B17-84CD9E8AA99A}" type="sibTrans" cxnId="{3DBDEFDC-CE9D-4967-A0D7-670508C81CE6}">
      <dgm:prSet/>
      <dgm:spPr/>
      <dgm:t>
        <a:bodyPr/>
        <a:lstStyle/>
        <a:p>
          <a:endParaRPr lang="ru-RU"/>
        </a:p>
      </dgm:t>
    </dgm:pt>
    <dgm:pt modelId="{BB9825C2-9B5A-454C-BAD9-8943A083CA5C}">
      <dgm:prSet phldrT="[Текст]"/>
      <dgm:spPr/>
      <dgm:t>
        <a:bodyPr/>
        <a:lstStyle/>
        <a:p>
          <a:r>
            <a:rPr lang="ru-RU" dirty="0" smtClean="0"/>
            <a:t>Дифтерийный, столбнячный</a:t>
          </a:r>
          <a:endParaRPr lang="ru-RU" dirty="0"/>
        </a:p>
      </dgm:t>
    </dgm:pt>
    <dgm:pt modelId="{56AC1B4B-0201-4C47-A011-AB815FA8B306}" type="parTrans" cxnId="{70FB2B41-0B88-473B-AC08-6DD894AD95EC}">
      <dgm:prSet/>
      <dgm:spPr/>
      <dgm:t>
        <a:bodyPr/>
        <a:lstStyle/>
        <a:p>
          <a:endParaRPr lang="ru-RU"/>
        </a:p>
      </dgm:t>
    </dgm:pt>
    <dgm:pt modelId="{76A9E8E9-4984-49FE-B442-296E9DFA1D1A}" type="sibTrans" cxnId="{70FB2B41-0B88-473B-AC08-6DD894AD95EC}">
      <dgm:prSet/>
      <dgm:spPr/>
      <dgm:t>
        <a:bodyPr/>
        <a:lstStyle/>
        <a:p>
          <a:endParaRPr lang="ru-RU"/>
        </a:p>
      </dgm:t>
    </dgm:pt>
    <dgm:pt modelId="{7A23AAB8-E34F-4E5C-A26B-F477923AECE6}">
      <dgm:prSet phldrT="[Текст]" phldr="1"/>
      <dgm:spPr/>
      <dgm:t>
        <a:bodyPr/>
        <a:lstStyle/>
        <a:p>
          <a:endParaRPr lang="ru-RU"/>
        </a:p>
      </dgm:t>
    </dgm:pt>
    <dgm:pt modelId="{6F32A1C2-F7D1-42F6-8130-21DD7F2DA623}" type="parTrans" cxnId="{AABC82C2-BA1E-428C-A0BA-8D77644BF87C}">
      <dgm:prSet/>
      <dgm:spPr/>
      <dgm:t>
        <a:bodyPr/>
        <a:lstStyle/>
        <a:p>
          <a:endParaRPr lang="ru-RU"/>
        </a:p>
      </dgm:t>
    </dgm:pt>
    <dgm:pt modelId="{C614CC30-D7EE-4AE4-8260-00097FE6AE9B}" type="sibTrans" cxnId="{AABC82C2-BA1E-428C-A0BA-8D77644BF87C}">
      <dgm:prSet/>
      <dgm:spPr/>
      <dgm:t>
        <a:bodyPr/>
        <a:lstStyle/>
        <a:p>
          <a:endParaRPr lang="ru-RU"/>
        </a:p>
      </dgm:t>
    </dgm:pt>
    <dgm:pt modelId="{16F820F9-4962-4147-9DCF-FB794C9DE761}">
      <dgm:prSet phldrT="[Текст]"/>
      <dgm:spPr/>
      <dgm:t>
        <a:bodyPr/>
        <a:lstStyle/>
        <a:p>
          <a:r>
            <a:rPr lang="ru-RU" dirty="0" smtClean="0"/>
            <a:t>Живые ослабленные</a:t>
          </a:r>
          <a:endParaRPr lang="ru-RU" dirty="0"/>
        </a:p>
      </dgm:t>
    </dgm:pt>
    <dgm:pt modelId="{A4A12DBF-08C8-4FEB-9836-58E356BD1C7C}" type="parTrans" cxnId="{90D4D57C-F852-4FA1-BFC1-B088563DF22B}">
      <dgm:prSet/>
      <dgm:spPr/>
      <dgm:t>
        <a:bodyPr/>
        <a:lstStyle/>
        <a:p>
          <a:endParaRPr lang="ru-RU"/>
        </a:p>
      </dgm:t>
    </dgm:pt>
    <dgm:pt modelId="{041B717D-CBBB-43D8-AC27-2B8B0E582FDC}" type="sibTrans" cxnId="{90D4D57C-F852-4FA1-BFC1-B088563DF22B}">
      <dgm:prSet/>
      <dgm:spPr/>
      <dgm:t>
        <a:bodyPr/>
        <a:lstStyle/>
        <a:p>
          <a:endParaRPr lang="ru-RU"/>
        </a:p>
      </dgm:t>
    </dgm:pt>
    <dgm:pt modelId="{5BB71BB5-2AFA-4CA3-B1F9-3C7BC4A42537}">
      <dgm:prSet phldrT="[Текст]"/>
      <dgm:spPr/>
      <dgm:t>
        <a:bodyPr/>
        <a:lstStyle/>
        <a:p>
          <a:r>
            <a:rPr lang="ru-RU" dirty="0" smtClean="0"/>
            <a:t>Коревая, краснушная, </a:t>
          </a:r>
          <a:r>
            <a:rPr lang="ru-RU" dirty="0" err="1" smtClean="0"/>
            <a:t>паротитная</a:t>
          </a:r>
          <a:r>
            <a:rPr lang="ru-RU" dirty="0" smtClean="0"/>
            <a:t>, полиомиелитная </a:t>
          </a:r>
          <a:r>
            <a:rPr lang="ru-RU" dirty="0" err="1" smtClean="0"/>
            <a:t>Себина</a:t>
          </a:r>
          <a:endParaRPr lang="ru-RU" dirty="0"/>
        </a:p>
      </dgm:t>
    </dgm:pt>
    <dgm:pt modelId="{8C28F2BB-2AFF-4CA7-835B-ED5B8D35BAB7}" type="parTrans" cxnId="{2C8D2B76-DCE5-4774-976F-FD2C573A09E7}">
      <dgm:prSet/>
      <dgm:spPr/>
      <dgm:t>
        <a:bodyPr/>
        <a:lstStyle/>
        <a:p>
          <a:endParaRPr lang="ru-RU"/>
        </a:p>
      </dgm:t>
    </dgm:pt>
    <dgm:pt modelId="{BE5373F6-122A-4176-BC40-2FAD756892F7}" type="sibTrans" cxnId="{2C8D2B76-DCE5-4774-976F-FD2C573A09E7}">
      <dgm:prSet/>
      <dgm:spPr/>
      <dgm:t>
        <a:bodyPr/>
        <a:lstStyle/>
        <a:p>
          <a:endParaRPr lang="ru-RU"/>
        </a:p>
      </dgm:t>
    </dgm:pt>
    <dgm:pt modelId="{EA768221-5939-411D-A5C9-3197AAA5D88A}">
      <dgm:prSet phldrT="[Текст]"/>
      <dgm:spPr/>
      <dgm:t>
        <a:bodyPr/>
        <a:lstStyle/>
        <a:p>
          <a:r>
            <a:rPr lang="ru-RU" dirty="0" smtClean="0"/>
            <a:t>Сибиреязвенная, </a:t>
          </a:r>
          <a:r>
            <a:rPr lang="ru-RU" dirty="0" err="1" smtClean="0"/>
            <a:t>туляремийная</a:t>
          </a:r>
          <a:r>
            <a:rPr lang="ru-RU" dirty="0" smtClean="0"/>
            <a:t>, чумная</a:t>
          </a:r>
          <a:endParaRPr lang="ru-RU" dirty="0"/>
        </a:p>
      </dgm:t>
    </dgm:pt>
    <dgm:pt modelId="{96D87777-288B-411A-9A88-13E880433C30}" type="parTrans" cxnId="{EC536FA1-B51D-454D-88F5-909056F8F800}">
      <dgm:prSet/>
      <dgm:spPr/>
      <dgm:t>
        <a:bodyPr/>
        <a:lstStyle/>
        <a:p>
          <a:endParaRPr lang="ru-RU"/>
        </a:p>
      </dgm:t>
    </dgm:pt>
    <dgm:pt modelId="{7E84BC1F-152F-4C54-B94D-06737C714172}" type="sibTrans" cxnId="{EC536FA1-B51D-454D-88F5-909056F8F800}">
      <dgm:prSet/>
      <dgm:spPr/>
      <dgm:t>
        <a:bodyPr/>
        <a:lstStyle/>
        <a:p>
          <a:endParaRPr lang="ru-RU"/>
        </a:p>
      </dgm:t>
    </dgm:pt>
    <dgm:pt modelId="{F733B6E9-C684-4276-852F-E653F4A1825D}" type="pres">
      <dgm:prSet presAssocID="{CD35D97B-AF9F-46AF-97FE-5515A64FE7D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7A4E75-9512-4DD0-A65A-1D5EE9C34990}" type="pres">
      <dgm:prSet presAssocID="{01E3F01E-9462-4853-A3E4-0324F4563B78}" presName="linNode" presStyleCnt="0"/>
      <dgm:spPr/>
      <dgm:t>
        <a:bodyPr/>
        <a:lstStyle/>
        <a:p>
          <a:endParaRPr lang="ru-RU"/>
        </a:p>
      </dgm:t>
    </dgm:pt>
    <dgm:pt modelId="{F7201BC7-8911-451E-A469-6AA184F9AA51}" type="pres">
      <dgm:prSet presAssocID="{01E3F01E-9462-4853-A3E4-0324F4563B7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0AEE5B-9505-49F5-895A-09C9BBDE7739}" type="pres">
      <dgm:prSet presAssocID="{01E3F01E-9462-4853-A3E4-0324F4563B7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CD2ABE-6E08-4455-9EE8-34C372D97884}" type="pres">
      <dgm:prSet presAssocID="{E31FCE79-F998-4016-AA64-FD804A1A176D}" presName="sp" presStyleCnt="0"/>
      <dgm:spPr/>
      <dgm:t>
        <a:bodyPr/>
        <a:lstStyle/>
        <a:p>
          <a:endParaRPr lang="ru-RU"/>
        </a:p>
      </dgm:t>
    </dgm:pt>
    <dgm:pt modelId="{1A334ADA-C751-473E-BF8E-0D26D062D5E8}" type="pres">
      <dgm:prSet presAssocID="{A15AE948-C570-4A37-AB9F-9CEFA4BE1850}" presName="linNode" presStyleCnt="0"/>
      <dgm:spPr/>
      <dgm:t>
        <a:bodyPr/>
        <a:lstStyle/>
        <a:p>
          <a:endParaRPr lang="ru-RU"/>
        </a:p>
      </dgm:t>
    </dgm:pt>
    <dgm:pt modelId="{53C69AAC-B481-47A3-AC72-89DD5B0A4B6E}" type="pres">
      <dgm:prSet presAssocID="{A15AE948-C570-4A37-AB9F-9CEFA4BE1850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593169-2669-470F-ABE5-EDDDE7DDFE71}" type="pres">
      <dgm:prSet presAssocID="{A15AE948-C570-4A37-AB9F-9CEFA4BE185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D61358-A683-40D9-8975-DA8FCEC2A026}" type="pres">
      <dgm:prSet presAssocID="{B13C3F25-DDC3-41D8-8B17-84CD9E8AA99A}" presName="sp" presStyleCnt="0"/>
      <dgm:spPr/>
      <dgm:t>
        <a:bodyPr/>
        <a:lstStyle/>
        <a:p>
          <a:endParaRPr lang="ru-RU"/>
        </a:p>
      </dgm:t>
    </dgm:pt>
    <dgm:pt modelId="{6672B027-CE4D-45A9-9834-A24115BCC3DA}" type="pres">
      <dgm:prSet presAssocID="{16F820F9-4962-4147-9DCF-FB794C9DE761}" presName="linNode" presStyleCnt="0"/>
      <dgm:spPr/>
      <dgm:t>
        <a:bodyPr/>
        <a:lstStyle/>
        <a:p>
          <a:endParaRPr lang="ru-RU"/>
        </a:p>
      </dgm:t>
    </dgm:pt>
    <dgm:pt modelId="{586F17A1-A377-431D-A529-9B5DE70807C1}" type="pres">
      <dgm:prSet presAssocID="{16F820F9-4962-4147-9DCF-FB794C9DE76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FB77CF-70B7-4CF7-AF97-76096DE8C919}" type="pres">
      <dgm:prSet presAssocID="{16F820F9-4962-4147-9DCF-FB794C9DE76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41B736-25B8-4C44-B0F6-6E4445976F5D}" srcId="{01E3F01E-9462-4853-A3E4-0324F4563B78}" destId="{89BF26C4-8CBD-4DD6-9467-02F8BFC05DFF}" srcOrd="0" destOrd="0" parTransId="{3CCEF4B1-C086-4D49-95F5-8B87DAE5C94A}" sibTransId="{E02E0257-6B10-4A25-9B63-459FEED53EF6}"/>
    <dgm:cxn modelId="{4143E168-CCCE-41B5-A3B7-A2DCF94B3D1F}" type="presOf" srcId="{5BB71BB5-2AFA-4CA3-B1F9-3C7BC4A42537}" destId="{0BFB77CF-70B7-4CF7-AF97-76096DE8C919}" srcOrd="0" destOrd="0" presId="urn:microsoft.com/office/officeart/2005/8/layout/vList5"/>
    <dgm:cxn modelId="{90D4D57C-F852-4FA1-BFC1-B088563DF22B}" srcId="{CD35D97B-AF9F-46AF-97FE-5515A64FE7D7}" destId="{16F820F9-4962-4147-9DCF-FB794C9DE761}" srcOrd="2" destOrd="0" parTransId="{A4A12DBF-08C8-4FEB-9836-58E356BD1C7C}" sibTransId="{041B717D-CBBB-43D8-AC27-2B8B0E582FDC}"/>
    <dgm:cxn modelId="{7C6F70F1-737E-4A68-8AA4-3E2F24988699}" type="presOf" srcId="{A15AE948-C570-4A37-AB9F-9CEFA4BE1850}" destId="{53C69AAC-B481-47A3-AC72-89DD5B0A4B6E}" srcOrd="0" destOrd="0" presId="urn:microsoft.com/office/officeart/2005/8/layout/vList5"/>
    <dgm:cxn modelId="{AABC82C2-BA1E-428C-A0BA-8D77644BF87C}" srcId="{A15AE948-C570-4A37-AB9F-9CEFA4BE1850}" destId="{7A23AAB8-E34F-4E5C-A26B-F477923AECE6}" srcOrd="1" destOrd="0" parTransId="{6F32A1C2-F7D1-42F6-8130-21DD7F2DA623}" sibTransId="{C614CC30-D7EE-4AE4-8260-00097FE6AE9B}"/>
    <dgm:cxn modelId="{F5914F22-8E66-4E92-987B-E11CC96CB5F6}" type="presOf" srcId="{01E3F01E-9462-4853-A3E4-0324F4563B78}" destId="{F7201BC7-8911-451E-A469-6AA184F9AA51}" srcOrd="0" destOrd="0" presId="urn:microsoft.com/office/officeart/2005/8/layout/vList5"/>
    <dgm:cxn modelId="{3DBDEFDC-CE9D-4967-A0D7-670508C81CE6}" srcId="{CD35D97B-AF9F-46AF-97FE-5515A64FE7D7}" destId="{A15AE948-C570-4A37-AB9F-9CEFA4BE1850}" srcOrd="1" destOrd="0" parTransId="{3B6A0EEB-3966-4757-84A1-561BB6E520A0}" sibTransId="{B13C3F25-DDC3-41D8-8B17-84CD9E8AA99A}"/>
    <dgm:cxn modelId="{2C8D2B76-DCE5-4774-976F-FD2C573A09E7}" srcId="{16F820F9-4962-4147-9DCF-FB794C9DE761}" destId="{5BB71BB5-2AFA-4CA3-B1F9-3C7BC4A42537}" srcOrd="0" destOrd="0" parTransId="{8C28F2BB-2AFF-4CA7-835B-ED5B8D35BAB7}" sibTransId="{BE5373F6-122A-4176-BC40-2FAD756892F7}"/>
    <dgm:cxn modelId="{EC536FA1-B51D-454D-88F5-909056F8F800}" srcId="{16F820F9-4962-4147-9DCF-FB794C9DE761}" destId="{EA768221-5939-411D-A5C9-3197AAA5D88A}" srcOrd="1" destOrd="0" parTransId="{96D87777-288B-411A-9A88-13E880433C30}" sibTransId="{7E84BC1F-152F-4C54-B94D-06737C714172}"/>
    <dgm:cxn modelId="{A53294FD-FCE1-49DD-8B29-4ED86ED50C13}" type="presOf" srcId="{16F820F9-4962-4147-9DCF-FB794C9DE761}" destId="{586F17A1-A377-431D-A529-9B5DE70807C1}" srcOrd="0" destOrd="0" presId="urn:microsoft.com/office/officeart/2005/8/layout/vList5"/>
    <dgm:cxn modelId="{77D74FE5-7F69-41CD-8272-AC61BEF51381}" type="presOf" srcId="{D71AE31D-D290-4BD0-ADAC-928A9782BFEB}" destId="{DA0AEE5B-9505-49F5-895A-09C9BBDE7739}" srcOrd="0" destOrd="1" presId="urn:microsoft.com/office/officeart/2005/8/layout/vList5"/>
    <dgm:cxn modelId="{5CE62EBD-4F09-4EB7-9765-485E503E7544}" type="presOf" srcId="{EA768221-5939-411D-A5C9-3197AAA5D88A}" destId="{0BFB77CF-70B7-4CF7-AF97-76096DE8C919}" srcOrd="0" destOrd="1" presId="urn:microsoft.com/office/officeart/2005/8/layout/vList5"/>
    <dgm:cxn modelId="{9AB3916E-032E-467B-9AF1-16194C372956}" srcId="{01E3F01E-9462-4853-A3E4-0324F4563B78}" destId="{D71AE31D-D290-4BD0-ADAC-928A9782BFEB}" srcOrd="1" destOrd="0" parTransId="{F44D88DE-44FC-4CCA-A037-382A45279A3C}" sibTransId="{CEE9B8A0-D9E9-4D68-AD4C-F3220305A2CF}"/>
    <dgm:cxn modelId="{60658A0C-0E27-40BB-8BAB-DE9BB21D1123}" type="presOf" srcId="{BB9825C2-9B5A-454C-BAD9-8943A083CA5C}" destId="{7E593169-2669-470F-ABE5-EDDDE7DDFE71}" srcOrd="0" destOrd="0" presId="urn:microsoft.com/office/officeart/2005/8/layout/vList5"/>
    <dgm:cxn modelId="{FC52917E-A116-48A4-8333-CF23CCA9BF10}" type="presOf" srcId="{CD35D97B-AF9F-46AF-97FE-5515A64FE7D7}" destId="{F733B6E9-C684-4276-852F-E653F4A1825D}" srcOrd="0" destOrd="0" presId="urn:microsoft.com/office/officeart/2005/8/layout/vList5"/>
    <dgm:cxn modelId="{060560C9-13BC-45B0-BC55-5277F41F8512}" type="presOf" srcId="{7A23AAB8-E34F-4E5C-A26B-F477923AECE6}" destId="{7E593169-2669-470F-ABE5-EDDDE7DDFE71}" srcOrd="0" destOrd="1" presId="urn:microsoft.com/office/officeart/2005/8/layout/vList5"/>
    <dgm:cxn modelId="{EDBCCD9D-CEAF-40B4-AA23-0CB72A7300AC}" srcId="{CD35D97B-AF9F-46AF-97FE-5515A64FE7D7}" destId="{01E3F01E-9462-4853-A3E4-0324F4563B78}" srcOrd="0" destOrd="0" parTransId="{D8961C98-8626-430D-8174-FF90CC8C79D9}" sibTransId="{E31FCE79-F998-4016-AA64-FD804A1A176D}"/>
    <dgm:cxn modelId="{09B200D6-157C-40A3-84A0-506FAC95A768}" type="presOf" srcId="{89BF26C4-8CBD-4DD6-9467-02F8BFC05DFF}" destId="{DA0AEE5B-9505-49F5-895A-09C9BBDE7739}" srcOrd="0" destOrd="0" presId="urn:microsoft.com/office/officeart/2005/8/layout/vList5"/>
    <dgm:cxn modelId="{70FB2B41-0B88-473B-AC08-6DD894AD95EC}" srcId="{A15AE948-C570-4A37-AB9F-9CEFA4BE1850}" destId="{BB9825C2-9B5A-454C-BAD9-8943A083CA5C}" srcOrd="0" destOrd="0" parTransId="{56AC1B4B-0201-4C47-A011-AB815FA8B306}" sibTransId="{76A9E8E9-4984-49FE-B442-296E9DFA1D1A}"/>
    <dgm:cxn modelId="{F8BF3CDF-E709-4F1E-97B2-286099C565F3}" type="presParOf" srcId="{F733B6E9-C684-4276-852F-E653F4A1825D}" destId="{E27A4E75-9512-4DD0-A65A-1D5EE9C34990}" srcOrd="0" destOrd="0" presId="urn:microsoft.com/office/officeart/2005/8/layout/vList5"/>
    <dgm:cxn modelId="{C5614626-A18B-4FF6-AA1F-3847272A1115}" type="presParOf" srcId="{E27A4E75-9512-4DD0-A65A-1D5EE9C34990}" destId="{F7201BC7-8911-451E-A469-6AA184F9AA51}" srcOrd="0" destOrd="0" presId="urn:microsoft.com/office/officeart/2005/8/layout/vList5"/>
    <dgm:cxn modelId="{E564E9D6-7FBC-4B4A-8568-1BB03FB9032E}" type="presParOf" srcId="{E27A4E75-9512-4DD0-A65A-1D5EE9C34990}" destId="{DA0AEE5B-9505-49F5-895A-09C9BBDE7739}" srcOrd="1" destOrd="0" presId="urn:microsoft.com/office/officeart/2005/8/layout/vList5"/>
    <dgm:cxn modelId="{9E02F836-2CF2-41FF-B694-3A8624A90C93}" type="presParOf" srcId="{F733B6E9-C684-4276-852F-E653F4A1825D}" destId="{3ACD2ABE-6E08-4455-9EE8-34C372D97884}" srcOrd="1" destOrd="0" presId="urn:microsoft.com/office/officeart/2005/8/layout/vList5"/>
    <dgm:cxn modelId="{0B30BDEC-91FB-4B5A-9739-9CFD714CF770}" type="presParOf" srcId="{F733B6E9-C684-4276-852F-E653F4A1825D}" destId="{1A334ADA-C751-473E-BF8E-0D26D062D5E8}" srcOrd="2" destOrd="0" presId="urn:microsoft.com/office/officeart/2005/8/layout/vList5"/>
    <dgm:cxn modelId="{E56F5596-707A-4816-8E30-2D33F69D2ED8}" type="presParOf" srcId="{1A334ADA-C751-473E-BF8E-0D26D062D5E8}" destId="{53C69AAC-B481-47A3-AC72-89DD5B0A4B6E}" srcOrd="0" destOrd="0" presId="urn:microsoft.com/office/officeart/2005/8/layout/vList5"/>
    <dgm:cxn modelId="{5D77BBBD-435C-4D7D-B613-6F90445ECFEC}" type="presParOf" srcId="{1A334ADA-C751-473E-BF8E-0D26D062D5E8}" destId="{7E593169-2669-470F-ABE5-EDDDE7DDFE71}" srcOrd="1" destOrd="0" presId="urn:microsoft.com/office/officeart/2005/8/layout/vList5"/>
    <dgm:cxn modelId="{FE0D0922-2D4E-4BA2-A33C-571563E91401}" type="presParOf" srcId="{F733B6E9-C684-4276-852F-E653F4A1825D}" destId="{F9D61358-A683-40D9-8975-DA8FCEC2A026}" srcOrd="3" destOrd="0" presId="urn:microsoft.com/office/officeart/2005/8/layout/vList5"/>
    <dgm:cxn modelId="{F5285A5A-CB28-4D31-AFD7-87AFB70E91CD}" type="presParOf" srcId="{F733B6E9-C684-4276-852F-E653F4A1825D}" destId="{6672B027-CE4D-45A9-9834-A24115BCC3DA}" srcOrd="4" destOrd="0" presId="urn:microsoft.com/office/officeart/2005/8/layout/vList5"/>
    <dgm:cxn modelId="{B7895CA8-F6D6-422A-8D6F-77250B0BEF9F}" type="presParOf" srcId="{6672B027-CE4D-45A9-9834-A24115BCC3DA}" destId="{586F17A1-A377-431D-A529-9B5DE70807C1}" srcOrd="0" destOrd="0" presId="urn:microsoft.com/office/officeart/2005/8/layout/vList5"/>
    <dgm:cxn modelId="{61C52C0D-6FF3-47E1-95AF-704C917A6B17}" type="presParOf" srcId="{6672B027-CE4D-45A9-9834-A24115BCC3DA}" destId="{0BFB77CF-70B7-4CF7-AF97-76096DE8C919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4F2F04-50A8-4370-B638-2DAB3C0F3854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C183CD-521D-47E1-A50C-90393E24590F}">
      <dgm:prSet phldrT="[Текст]"/>
      <dgm:spPr/>
      <dgm:t>
        <a:bodyPr/>
        <a:lstStyle/>
        <a:p>
          <a:r>
            <a:rPr lang="ru-RU" dirty="0" smtClean="0"/>
            <a:t>Живые, перекрестно реагирующие</a:t>
          </a:r>
          <a:endParaRPr lang="ru-RU" dirty="0"/>
        </a:p>
      </dgm:t>
    </dgm:pt>
    <dgm:pt modelId="{3CCD6E14-C08F-4281-A9BC-2AF920DB7373}" type="parTrans" cxnId="{E5D6B544-6216-486F-A328-CFC6627980AB}">
      <dgm:prSet/>
      <dgm:spPr/>
      <dgm:t>
        <a:bodyPr/>
        <a:lstStyle/>
        <a:p>
          <a:endParaRPr lang="ru-RU"/>
        </a:p>
      </dgm:t>
    </dgm:pt>
    <dgm:pt modelId="{32A9F92A-8C99-4686-A9AA-B4434F9A9833}" type="sibTrans" cxnId="{E5D6B544-6216-486F-A328-CFC6627980AB}">
      <dgm:prSet/>
      <dgm:spPr/>
      <dgm:t>
        <a:bodyPr/>
        <a:lstStyle/>
        <a:p>
          <a:endParaRPr lang="ru-RU"/>
        </a:p>
      </dgm:t>
    </dgm:pt>
    <dgm:pt modelId="{84373E9D-E2C1-487B-A242-E041285FA671}">
      <dgm:prSet phldrT="[Текст]"/>
      <dgm:spPr/>
      <dgm:t>
        <a:bodyPr/>
        <a:lstStyle/>
        <a:p>
          <a:r>
            <a:rPr lang="ru-RU" dirty="0" smtClean="0"/>
            <a:t>БЦЖ</a:t>
          </a:r>
          <a:endParaRPr lang="ru-RU" dirty="0"/>
        </a:p>
      </dgm:t>
    </dgm:pt>
    <dgm:pt modelId="{1A1D670F-9DED-4B21-9C1F-BAA03D53FF1F}" type="parTrans" cxnId="{6A0102D5-62C5-487C-95C8-14F711642543}">
      <dgm:prSet/>
      <dgm:spPr/>
      <dgm:t>
        <a:bodyPr/>
        <a:lstStyle/>
        <a:p>
          <a:endParaRPr lang="ru-RU"/>
        </a:p>
      </dgm:t>
    </dgm:pt>
    <dgm:pt modelId="{DA38205C-40D5-4F39-B6C2-24BFA60B779A}" type="sibTrans" cxnId="{6A0102D5-62C5-487C-95C8-14F711642543}">
      <dgm:prSet/>
      <dgm:spPr/>
      <dgm:t>
        <a:bodyPr/>
        <a:lstStyle/>
        <a:p>
          <a:endParaRPr lang="ru-RU"/>
        </a:p>
      </dgm:t>
    </dgm:pt>
    <dgm:pt modelId="{6FA13EBA-286A-45D6-BF56-3EF15B1C4894}">
      <dgm:prSet phldrT="[Текст]"/>
      <dgm:spPr/>
      <dgm:t>
        <a:bodyPr/>
        <a:lstStyle/>
        <a:p>
          <a:r>
            <a:rPr lang="ru-RU" dirty="0" smtClean="0"/>
            <a:t>оспенная</a:t>
          </a:r>
          <a:endParaRPr lang="ru-RU" dirty="0"/>
        </a:p>
      </dgm:t>
    </dgm:pt>
    <dgm:pt modelId="{D5583B50-77AF-4971-8872-3117FF2636FA}" type="parTrans" cxnId="{7ECCB8E1-2918-4969-8DF6-ACACE992D19B}">
      <dgm:prSet/>
      <dgm:spPr/>
      <dgm:t>
        <a:bodyPr/>
        <a:lstStyle/>
        <a:p>
          <a:endParaRPr lang="ru-RU"/>
        </a:p>
      </dgm:t>
    </dgm:pt>
    <dgm:pt modelId="{7D97F7DF-6D41-46DE-B851-CDCA879CB36D}" type="sibTrans" cxnId="{7ECCB8E1-2918-4969-8DF6-ACACE992D19B}">
      <dgm:prSet/>
      <dgm:spPr/>
      <dgm:t>
        <a:bodyPr/>
        <a:lstStyle/>
        <a:p>
          <a:endParaRPr lang="ru-RU"/>
        </a:p>
      </dgm:t>
    </dgm:pt>
    <dgm:pt modelId="{7CDA3CAE-F045-4DE4-A306-882400465150}">
      <dgm:prSet phldrT="[Текст]"/>
      <dgm:spPr/>
      <dgm:t>
        <a:bodyPr/>
        <a:lstStyle/>
        <a:p>
          <a:r>
            <a:rPr lang="ru-RU" dirty="0" smtClean="0"/>
            <a:t>Химические (фракции убитых микроорганизмов)</a:t>
          </a:r>
          <a:endParaRPr lang="ru-RU" dirty="0"/>
        </a:p>
      </dgm:t>
    </dgm:pt>
    <dgm:pt modelId="{6E482490-21DE-4005-B926-211F2FFC6494}" type="parTrans" cxnId="{9248B9FF-BAC2-46C9-A515-4BAFBBEF82FB}">
      <dgm:prSet/>
      <dgm:spPr/>
      <dgm:t>
        <a:bodyPr/>
        <a:lstStyle/>
        <a:p>
          <a:endParaRPr lang="ru-RU"/>
        </a:p>
      </dgm:t>
    </dgm:pt>
    <dgm:pt modelId="{9DF6C683-EC88-4282-A2D2-C02BE33B99CB}" type="sibTrans" cxnId="{9248B9FF-BAC2-46C9-A515-4BAFBBEF82FB}">
      <dgm:prSet/>
      <dgm:spPr/>
      <dgm:t>
        <a:bodyPr/>
        <a:lstStyle/>
        <a:p>
          <a:endParaRPr lang="ru-RU"/>
        </a:p>
      </dgm:t>
    </dgm:pt>
    <dgm:pt modelId="{F5776AE0-E6BF-4245-B8FA-1CF005939CCF}">
      <dgm:prSet phldrT="[Текст]"/>
      <dgm:spPr/>
      <dgm:t>
        <a:bodyPr/>
        <a:lstStyle/>
        <a:p>
          <a:r>
            <a:rPr lang="ru-RU" dirty="0" smtClean="0"/>
            <a:t>пневмококковая </a:t>
          </a:r>
          <a:endParaRPr lang="ru-RU" dirty="0"/>
        </a:p>
      </dgm:t>
    </dgm:pt>
    <dgm:pt modelId="{FBFC05B8-984C-4564-B1E4-4C0580B550DE}" type="parTrans" cxnId="{C45CF4B2-B015-4298-8C12-4B05389CE8FA}">
      <dgm:prSet/>
      <dgm:spPr/>
      <dgm:t>
        <a:bodyPr/>
        <a:lstStyle/>
        <a:p>
          <a:endParaRPr lang="ru-RU"/>
        </a:p>
      </dgm:t>
    </dgm:pt>
    <dgm:pt modelId="{62E45E7A-412C-439D-84B5-E82BEB7777B7}" type="sibTrans" cxnId="{C45CF4B2-B015-4298-8C12-4B05389CE8FA}">
      <dgm:prSet/>
      <dgm:spPr/>
      <dgm:t>
        <a:bodyPr/>
        <a:lstStyle/>
        <a:p>
          <a:endParaRPr lang="ru-RU"/>
        </a:p>
      </dgm:t>
    </dgm:pt>
    <dgm:pt modelId="{9503D2E1-9C58-4734-8D54-5F14E5F2ADCE}">
      <dgm:prSet phldrT="[Текст]"/>
      <dgm:spPr/>
      <dgm:t>
        <a:bodyPr/>
        <a:lstStyle/>
        <a:p>
          <a:r>
            <a:rPr lang="ru-RU" dirty="0" smtClean="0"/>
            <a:t>менингококковая</a:t>
          </a:r>
          <a:endParaRPr lang="ru-RU" dirty="0"/>
        </a:p>
      </dgm:t>
    </dgm:pt>
    <dgm:pt modelId="{DA715197-7A51-4449-9F35-D625ED2FC2E1}" type="parTrans" cxnId="{E022676C-C784-487B-8BFB-0F32EDFF2A57}">
      <dgm:prSet/>
      <dgm:spPr/>
      <dgm:t>
        <a:bodyPr/>
        <a:lstStyle/>
        <a:p>
          <a:endParaRPr lang="ru-RU"/>
        </a:p>
      </dgm:t>
    </dgm:pt>
    <dgm:pt modelId="{7F20161C-A9D9-49C1-8C61-56C424316423}" type="sibTrans" cxnId="{E022676C-C784-487B-8BFB-0F32EDFF2A57}">
      <dgm:prSet/>
      <dgm:spPr/>
      <dgm:t>
        <a:bodyPr/>
        <a:lstStyle/>
        <a:p>
          <a:endParaRPr lang="ru-RU"/>
        </a:p>
      </dgm:t>
    </dgm:pt>
    <dgm:pt modelId="{48A63F55-5F7D-4F83-9364-27B8ABD91786}">
      <dgm:prSet phldrT="[Текст]"/>
      <dgm:spPr/>
      <dgm:t>
        <a:bodyPr/>
        <a:lstStyle/>
        <a:p>
          <a:r>
            <a:rPr lang="ru-RU" dirty="0" smtClean="0"/>
            <a:t>Вакцины нового поколения</a:t>
          </a:r>
          <a:endParaRPr lang="ru-RU" dirty="0"/>
        </a:p>
      </dgm:t>
    </dgm:pt>
    <dgm:pt modelId="{45FE5252-D8C4-45C4-B714-1488FEF2C8DF}" type="parTrans" cxnId="{126A9EF0-C906-4889-9A4A-3C4F082FAB2D}">
      <dgm:prSet/>
      <dgm:spPr/>
      <dgm:t>
        <a:bodyPr/>
        <a:lstStyle/>
        <a:p>
          <a:endParaRPr lang="ru-RU"/>
        </a:p>
      </dgm:t>
    </dgm:pt>
    <dgm:pt modelId="{3FEBC85F-72FA-4D70-B581-3FEE62262F2E}" type="sibTrans" cxnId="{126A9EF0-C906-4889-9A4A-3C4F082FAB2D}">
      <dgm:prSet/>
      <dgm:spPr/>
      <dgm:t>
        <a:bodyPr/>
        <a:lstStyle/>
        <a:p>
          <a:endParaRPr lang="ru-RU"/>
        </a:p>
      </dgm:t>
    </dgm:pt>
    <dgm:pt modelId="{ED2E5AC9-13B0-4311-B4E4-7152D595478E}">
      <dgm:prSet phldrT="[Текст]"/>
      <dgm:spPr/>
      <dgm:t>
        <a:bodyPr/>
        <a:lstStyle/>
        <a:p>
          <a:r>
            <a:rPr lang="ru-RU" dirty="0" smtClean="0"/>
            <a:t>Против гепатита В</a:t>
          </a:r>
          <a:endParaRPr lang="ru-RU" dirty="0"/>
        </a:p>
      </dgm:t>
    </dgm:pt>
    <dgm:pt modelId="{92452CFB-C631-4C4C-9214-692F5F81B1D3}" type="parTrans" cxnId="{50E0C1C9-2E9C-4CBE-8A63-E0F3AE9CF17D}">
      <dgm:prSet/>
      <dgm:spPr/>
      <dgm:t>
        <a:bodyPr/>
        <a:lstStyle/>
        <a:p>
          <a:endParaRPr lang="ru-RU"/>
        </a:p>
      </dgm:t>
    </dgm:pt>
    <dgm:pt modelId="{92AA88A7-7C12-4A35-9911-3169981E3DD5}" type="sibTrans" cxnId="{50E0C1C9-2E9C-4CBE-8A63-E0F3AE9CF17D}">
      <dgm:prSet/>
      <dgm:spPr/>
      <dgm:t>
        <a:bodyPr/>
        <a:lstStyle/>
        <a:p>
          <a:endParaRPr lang="ru-RU"/>
        </a:p>
      </dgm:t>
    </dgm:pt>
    <dgm:pt modelId="{BF75723F-36F3-4675-A43A-0B0C4ED1A445}">
      <dgm:prSet/>
      <dgm:spPr/>
      <dgm:t>
        <a:bodyPr/>
        <a:lstStyle/>
        <a:p>
          <a:r>
            <a:rPr lang="ru-RU" dirty="0" smtClean="0"/>
            <a:t>Ассоциированные </a:t>
          </a:r>
          <a:endParaRPr lang="ru-RU" dirty="0"/>
        </a:p>
      </dgm:t>
    </dgm:pt>
    <dgm:pt modelId="{267CCD9E-67F0-4D03-8202-C37CE2F7C80A}" type="parTrans" cxnId="{AE10D8F1-76ED-436E-98AB-FA4E0065655E}">
      <dgm:prSet/>
      <dgm:spPr/>
    </dgm:pt>
    <dgm:pt modelId="{FFAAE994-77DB-4E3E-A158-22653F1682A0}" type="sibTrans" cxnId="{AE10D8F1-76ED-436E-98AB-FA4E0065655E}">
      <dgm:prSet/>
      <dgm:spPr/>
    </dgm:pt>
    <dgm:pt modelId="{1B48F09B-4DCA-4D7B-8B02-5FCF84E881DF}">
      <dgm:prSet/>
      <dgm:spPr/>
      <dgm:t>
        <a:bodyPr/>
        <a:lstStyle/>
        <a:p>
          <a:r>
            <a:rPr lang="ru-RU" dirty="0" smtClean="0"/>
            <a:t>АКДС</a:t>
          </a:r>
          <a:endParaRPr lang="ru-RU" dirty="0"/>
        </a:p>
      </dgm:t>
    </dgm:pt>
    <dgm:pt modelId="{B0C65067-D975-44F7-86C0-EABFE974034D}" type="parTrans" cxnId="{10D1D2FA-9FFF-4F20-8D10-D8022E3615F5}">
      <dgm:prSet/>
      <dgm:spPr/>
    </dgm:pt>
    <dgm:pt modelId="{52C69D66-79D9-4F67-A16E-021F3A446742}" type="sibTrans" cxnId="{10D1D2FA-9FFF-4F20-8D10-D8022E3615F5}">
      <dgm:prSet/>
      <dgm:spPr/>
    </dgm:pt>
    <dgm:pt modelId="{AEA9FC6C-74D4-456C-9A53-3FE5CD120585}">
      <dgm:prSet/>
      <dgm:spPr/>
      <dgm:t>
        <a:bodyPr/>
        <a:lstStyle/>
        <a:p>
          <a:r>
            <a:rPr lang="ru-RU" dirty="0" err="1" smtClean="0"/>
            <a:t>Краснушно-паротитно-коревая</a:t>
          </a:r>
          <a:endParaRPr lang="ru-RU" dirty="0"/>
        </a:p>
      </dgm:t>
    </dgm:pt>
    <dgm:pt modelId="{520D63BC-00E0-40D0-A9FD-BC00B4F83A75}" type="parTrans" cxnId="{1A4FB553-364D-43B8-A206-B407729D39A3}">
      <dgm:prSet/>
      <dgm:spPr/>
    </dgm:pt>
    <dgm:pt modelId="{B963B8E3-1EC3-4B0A-8F66-10F21A292862}" type="sibTrans" cxnId="{1A4FB553-364D-43B8-A206-B407729D39A3}">
      <dgm:prSet/>
      <dgm:spPr/>
    </dgm:pt>
    <dgm:pt modelId="{C7EE678D-E5EC-4E8E-AAD4-0F9859C7778D}" type="pres">
      <dgm:prSet presAssocID="{354F2F04-50A8-4370-B638-2DAB3C0F385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B8365E-F2F7-408B-B7D1-78D9F42D8740}" type="pres">
      <dgm:prSet presAssocID="{CFC183CD-521D-47E1-A50C-90393E24590F}" presName="linNode" presStyleCnt="0"/>
      <dgm:spPr/>
      <dgm:t>
        <a:bodyPr/>
        <a:lstStyle/>
        <a:p>
          <a:endParaRPr lang="ru-RU"/>
        </a:p>
      </dgm:t>
    </dgm:pt>
    <dgm:pt modelId="{7A664E18-8698-4E24-8751-15635572B52E}" type="pres">
      <dgm:prSet presAssocID="{CFC183CD-521D-47E1-A50C-90393E24590F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C829D7-2CC3-4BF5-B5AF-F2D9C97D49CC}" type="pres">
      <dgm:prSet presAssocID="{CFC183CD-521D-47E1-A50C-90393E24590F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C1B7C3-5503-4E9B-A6D1-DB6DE7AE1570}" type="pres">
      <dgm:prSet presAssocID="{32A9F92A-8C99-4686-A9AA-B4434F9A9833}" presName="sp" presStyleCnt="0"/>
      <dgm:spPr/>
      <dgm:t>
        <a:bodyPr/>
        <a:lstStyle/>
        <a:p>
          <a:endParaRPr lang="ru-RU"/>
        </a:p>
      </dgm:t>
    </dgm:pt>
    <dgm:pt modelId="{FE6034DF-DC54-491F-8FBE-736085C0586E}" type="pres">
      <dgm:prSet presAssocID="{7CDA3CAE-F045-4DE4-A306-882400465150}" presName="linNode" presStyleCnt="0"/>
      <dgm:spPr/>
      <dgm:t>
        <a:bodyPr/>
        <a:lstStyle/>
        <a:p>
          <a:endParaRPr lang="ru-RU"/>
        </a:p>
      </dgm:t>
    </dgm:pt>
    <dgm:pt modelId="{5801DDD6-CFDD-445C-AC7B-5F2142B085B1}" type="pres">
      <dgm:prSet presAssocID="{7CDA3CAE-F045-4DE4-A306-88240046515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FB43F8-8B6F-481A-951A-0FA11B8A5A6D}" type="pres">
      <dgm:prSet presAssocID="{7CDA3CAE-F045-4DE4-A306-882400465150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028F60-18DF-4E02-B223-09E4747A67F0}" type="pres">
      <dgm:prSet presAssocID="{9DF6C683-EC88-4282-A2D2-C02BE33B99CB}" presName="sp" presStyleCnt="0"/>
      <dgm:spPr/>
      <dgm:t>
        <a:bodyPr/>
        <a:lstStyle/>
        <a:p>
          <a:endParaRPr lang="ru-RU"/>
        </a:p>
      </dgm:t>
    </dgm:pt>
    <dgm:pt modelId="{B2D4E53E-9CD0-4414-8F04-3EEA8A7EF51D}" type="pres">
      <dgm:prSet presAssocID="{48A63F55-5F7D-4F83-9364-27B8ABD91786}" presName="linNode" presStyleCnt="0"/>
      <dgm:spPr/>
      <dgm:t>
        <a:bodyPr/>
        <a:lstStyle/>
        <a:p>
          <a:endParaRPr lang="ru-RU"/>
        </a:p>
      </dgm:t>
    </dgm:pt>
    <dgm:pt modelId="{3B8C274D-9E62-46D8-9187-1F569D0460A1}" type="pres">
      <dgm:prSet presAssocID="{48A63F55-5F7D-4F83-9364-27B8ABD91786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44EEA6-F32C-4096-9922-F6122B012414}" type="pres">
      <dgm:prSet presAssocID="{48A63F55-5F7D-4F83-9364-27B8ABD91786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2A4652-13E6-4918-B1F2-E46E183A65B1}" type="pres">
      <dgm:prSet presAssocID="{3FEBC85F-72FA-4D70-B581-3FEE62262F2E}" presName="sp" presStyleCnt="0"/>
      <dgm:spPr/>
      <dgm:t>
        <a:bodyPr/>
        <a:lstStyle/>
        <a:p>
          <a:endParaRPr lang="ru-RU"/>
        </a:p>
      </dgm:t>
    </dgm:pt>
    <dgm:pt modelId="{6028DB08-3720-4F29-ACA1-A2DE1681D49A}" type="pres">
      <dgm:prSet presAssocID="{BF75723F-36F3-4675-A43A-0B0C4ED1A445}" presName="linNode" presStyleCnt="0"/>
      <dgm:spPr/>
      <dgm:t>
        <a:bodyPr/>
        <a:lstStyle/>
        <a:p>
          <a:endParaRPr lang="ru-RU"/>
        </a:p>
      </dgm:t>
    </dgm:pt>
    <dgm:pt modelId="{8169A117-95B4-4DBA-9EBF-787BB3E12737}" type="pres">
      <dgm:prSet presAssocID="{BF75723F-36F3-4675-A43A-0B0C4ED1A445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F65DD9-E686-4BF5-AE98-90A385DAA9D1}" type="pres">
      <dgm:prSet presAssocID="{BF75723F-36F3-4675-A43A-0B0C4ED1A445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4FB553-364D-43B8-A206-B407729D39A3}" srcId="{BF75723F-36F3-4675-A43A-0B0C4ED1A445}" destId="{AEA9FC6C-74D4-456C-9A53-3FE5CD120585}" srcOrd="1" destOrd="0" parTransId="{520D63BC-00E0-40D0-A9FD-BC00B4F83A75}" sibTransId="{B963B8E3-1EC3-4B0A-8F66-10F21A292862}"/>
    <dgm:cxn modelId="{FC808BE5-2611-4457-A626-29D9D7718C16}" type="presOf" srcId="{354F2F04-50A8-4370-B638-2DAB3C0F3854}" destId="{C7EE678D-E5EC-4E8E-AAD4-0F9859C7778D}" srcOrd="0" destOrd="0" presId="urn:microsoft.com/office/officeart/2005/8/layout/vList5"/>
    <dgm:cxn modelId="{11F2C1F9-2A62-44EB-B64B-D8AA2C2F64F6}" type="presOf" srcId="{84373E9D-E2C1-487B-A242-E041285FA671}" destId="{7FC829D7-2CC3-4BF5-B5AF-F2D9C97D49CC}" srcOrd="0" destOrd="0" presId="urn:microsoft.com/office/officeart/2005/8/layout/vList5"/>
    <dgm:cxn modelId="{D2423158-F9D0-417E-AB0C-39BBE0056445}" type="presOf" srcId="{ED2E5AC9-13B0-4311-B4E4-7152D595478E}" destId="{5F44EEA6-F32C-4096-9922-F6122B012414}" srcOrd="0" destOrd="0" presId="urn:microsoft.com/office/officeart/2005/8/layout/vList5"/>
    <dgm:cxn modelId="{03E240F8-6770-404F-AA6B-EFA080F8FF1A}" type="presOf" srcId="{6FA13EBA-286A-45D6-BF56-3EF15B1C4894}" destId="{7FC829D7-2CC3-4BF5-B5AF-F2D9C97D49CC}" srcOrd="0" destOrd="1" presId="urn:microsoft.com/office/officeart/2005/8/layout/vList5"/>
    <dgm:cxn modelId="{E022676C-C784-487B-8BFB-0F32EDFF2A57}" srcId="{7CDA3CAE-F045-4DE4-A306-882400465150}" destId="{9503D2E1-9C58-4734-8D54-5F14E5F2ADCE}" srcOrd="1" destOrd="0" parTransId="{DA715197-7A51-4449-9F35-D625ED2FC2E1}" sibTransId="{7F20161C-A9D9-49C1-8C61-56C424316423}"/>
    <dgm:cxn modelId="{89BD8346-43B2-4498-A7FD-C8FA052D77E4}" type="presOf" srcId="{F5776AE0-E6BF-4245-B8FA-1CF005939CCF}" destId="{8EFB43F8-8B6F-481A-951A-0FA11B8A5A6D}" srcOrd="0" destOrd="0" presId="urn:microsoft.com/office/officeart/2005/8/layout/vList5"/>
    <dgm:cxn modelId="{7ECCB8E1-2918-4969-8DF6-ACACE992D19B}" srcId="{CFC183CD-521D-47E1-A50C-90393E24590F}" destId="{6FA13EBA-286A-45D6-BF56-3EF15B1C4894}" srcOrd="1" destOrd="0" parTransId="{D5583B50-77AF-4971-8872-3117FF2636FA}" sibTransId="{7D97F7DF-6D41-46DE-B851-CDCA879CB36D}"/>
    <dgm:cxn modelId="{E5D6B544-6216-486F-A328-CFC6627980AB}" srcId="{354F2F04-50A8-4370-B638-2DAB3C0F3854}" destId="{CFC183CD-521D-47E1-A50C-90393E24590F}" srcOrd="0" destOrd="0" parTransId="{3CCD6E14-C08F-4281-A9BC-2AF920DB7373}" sibTransId="{32A9F92A-8C99-4686-A9AA-B4434F9A9833}"/>
    <dgm:cxn modelId="{09A3B8AB-D7E9-4AD8-BAE2-7F9E4420CAA0}" type="presOf" srcId="{48A63F55-5F7D-4F83-9364-27B8ABD91786}" destId="{3B8C274D-9E62-46D8-9187-1F569D0460A1}" srcOrd="0" destOrd="0" presId="urn:microsoft.com/office/officeart/2005/8/layout/vList5"/>
    <dgm:cxn modelId="{10D1D2FA-9FFF-4F20-8D10-D8022E3615F5}" srcId="{BF75723F-36F3-4675-A43A-0B0C4ED1A445}" destId="{1B48F09B-4DCA-4D7B-8B02-5FCF84E881DF}" srcOrd="0" destOrd="0" parTransId="{B0C65067-D975-44F7-86C0-EABFE974034D}" sibTransId="{52C69D66-79D9-4F67-A16E-021F3A446742}"/>
    <dgm:cxn modelId="{914AD776-08F9-4D78-8359-35CD3AF45A35}" type="presOf" srcId="{7CDA3CAE-F045-4DE4-A306-882400465150}" destId="{5801DDD6-CFDD-445C-AC7B-5F2142B085B1}" srcOrd="0" destOrd="0" presId="urn:microsoft.com/office/officeart/2005/8/layout/vList5"/>
    <dgm:cxn modelId="{AE10D8F1-76ED-436E-98AB-FA4E0065655E}" srcId="{354F2F04-50A8-4370-B638-2DAB3C0F3854}" destId="{BF75723F-36F3-4675-A43A-0B0C4ED1A445}" srcOrd="3" destOrd="0" parTransId="{267CCD9E-67F0-4D03-8202-C37CE2F7C80A}" sibTransId="{FFAAE994-77DB-4E3E-A158-22653F1682A0}"/>
    <dgm:cxn modelId="{6A0102D5-62C5-487C-95C8-14F711642543}" srcId="{CFC183CD-521D-47E1-A50C-90393E24590F}" destId="{84373E9D-E2C1-487B-A242-E041285FA671}" srcOrd="0" destOrd="0" parTransId="{1A1D670F-9DED-4B21-9C1F-BAA03D53FF1F}" sibTransId="{DA38205C-40D5-4F39-B6C2-24BFA60B779A}"/>
    <dgm:cxn modelId="{9EADCB62-2DB4-4289-8193-D9428FD4E846}" type="presOf" srcId="{CFC183CD-521D-47E1-A50C-90393E24590F}" destId="{7A664E18-8698-4E24-8751-15635572B52E}" srcOrd="0" destOrd="0" presId="urn:microsoft.com/office/officeart/2005/8/layout/vList5"/>
    <dgm:cxn modelId="{50E0C1C9-2E9C-4CBE-8A63-E0F3AE9CF17D}" srcId="{48A63F55-5F7D-4F83-9364-27B8ABD91786}" destId="{ED2E5AC9-13B0-4311-B4E4-7152D595478E}" srcOrd="0" destOrd="0" parTransId="{92452CFB-C631-4C4C-9214-692F5F81B1D3}" sibTransId="{92AA88A7-7C12-4A35-9911-3169981E3DD5}"/>
    <dgm:cxn modelId="{0118160F-C57B-4AAB-83AF-3F144D95427A}" type="presOf" srcId="{AEA9FC6C-74D4-456C-9A53-3FE5CD120585}" destId="{26F65DD9-E686-4BF5-AE98-90A385DAA9D1}" srcOrd="0" destOrd="1" presId="urn:microsoft.com/office/officeart/2005/8/layout/vList5"/>
    <dgm:cxn modelId="{F9AFD0A4-9C61-45E6-BB99-42165D6B983E}" type="presOf" srcId="{9503D2E1-9C58-4734-8D54-5F14E5F2ADCE}" destId="{8EFB43F8-8B6F-481A-951A-0FA11B8A5A6D}" srcOrd="0" destOrd="1" presId="urn:microsoft.com/office/officeart/2005/8/layout/vList5"/>
    <dgm:cxn modelId="{C45CF4B2-B015-4298-8C12-4B05389CE8FA}" srcId="{7CDA3CAE-F045-4DE4-A306-882400465150}" destId="{F5776AE0-E6BF-4245-B8FA-1CF005939CCF}" srcOrd="0" destOrd="0" parTransId="{FBFC05B8-984C-4564-B1E4-4C0580B550DE}" sibTransId="{62E45E7A-412C-439D-84B5-E82BEB7777B7}"/>
    <dgm:cxn modelId="{44D9B42B-1830-4F3B-9BB0-9982F25D4472}" type="presOf" srcId="{1B48F09B-4DCA-4D7B-8B02-5FCF84E881DF}" destId="{26F65DD9-E686-4BF5-AE98-90A385DAA9D1}" srcOrd="0" destOrd="0" presId="urn:microsoft.com/office/officeart/2005/8/layout/vList5"/>
    <dgm:cxn modelId="{9248B9FF-BAC2-46C9-A515-4BAFBBEF82FB}" srcId="{354F2F04-50A8-4370-B638-2DAB3C0F3854}" destId="{7CDA3CAE-F045-4DE4-A306-882400465150}" srcOrd="1" destOrd="0" parTransId="{6E482490-21DE-4005-B926-211F2FFC6494}" sibTransId="{9DF6C683-EC88-4282-A2D2-C02BE33B99CB}"/>
    <dgm:cxn modelId="{5850AA7C-59A5-43B6-A43F-4DF73CD5C50A}" type="presOf" srcId="{BF75723F-36F3-4675-A43A-0B0C4ED1A445}" destId="{8169A117-95B4-4DBA-9EBF-787BB3E12737}" srcOrd="0" destOrd="0" presId="urn:microsoft.com/office/officeart/2005/8/layout/vList5"/>
    <dgm:cxn modelId="{126A9EF0-C906-4889-9A4A-3C4F082FAB2D}" srcId="{354F2F04-50A8-4370-B638-2DAB3C0F3854}" destId="{48A63F55-5F7D-4F83-9364-27B8ABD91786}" srcOrd="2" destOrd="0" parTransId="{45FE5252-D8C4-45C4-B714-1488FEF2C8DF}" sibTransId="{3FEBC85F-72FA-4D70-B581-3FEE62262F2E}"/>
    <dgm:cxn modelId="{EDB2E6B8-745B-451A-A156-2A7A5A71C99B}" type="presParOf" srcId="{C7EE678D-E5EC-4E8E-AAD4-0F9859C7778D}" destId="{45B8365E-F2F7-408B-B7D1-78D9F42D8740}" srcOrd="0" destOrd="0" presId="urn:microsoft.com/office/officeart/2005/8/layout/vList5"/>
    <dgm:cxn modelId="{F4DFAFE7-557B-4B1A-8BF4-1E748D1065F9}" type="presParOf" srcId="{45B8365E-F2F7-408B-B7D1-78D9F42D8740}" destId="{7A664E18-8698-4E24-8751-15635572B52E}" srcOrd="0" destOrd="0" presId="urn:microsoft.com/office/officeart/2005/8/layout/vList5"/>
    <dgm:cxn modelId="{4CD89657-2F32-44F3-BEF8-5131F6CFAFE7}" type="presParOf" srcId="{45B8365E-F2F7-408B-B7D1-78D9F42D8740}" destId="{7FC829D7-2CC3-4BF5-B5AF-F2D9C97D49CC}" srcOrd="1" destOrd="0" presId="urn:microsoft.com/office/officeart/2005/8/layout/vList5"/>
    <dgm:cxn modelId="{C228E129-89D7-4659-908E-147B26D2DEFC}" type="presParOf" srcId="{C7EE678D-E5EC-4E8E-AAD4-0F9859C7778D}" destId="{9DC1B7C3-5503-4E9B-A6D1-DB6DE7AE1570}" srcOrd="1" destOrd="0" presId="urn:microsoft.com/office/officeart/2005/8/layout/vList5"/>
    <dgm:cxn modelId="{CCEB4AB7-7DEA-4465-BEB5-1F21745B6170}" type="presParOf" srcId="{C7EE678D-E5EC-4E8E-AAD4-0F9859C7778D}" destId="{FE6034DF-DC54-491F-8FBE-736085C0586E}" srcOrd="2" destOrd="0" presId="urn:microsoft.com/office/officeart/2005/8/layout/vList5"/>
    <dgm:cxn modelId="{79AF3D3E-E36C-4559-B7A4-41206177A573}" type="presParOf" srcId="{FE6034DF-DC54-491F-8FBE-736085C0586E}" destId="{5801DDD6-CFDD-445C-AC7B-5F2142B085B1}" srcOrd="0" destOrd="0" presId="urn:microsoft.com/office/officeart/2005/8/layout/vList5"/>
    <dgm:cxn modelId="{B10F6750-7491-4E4A-85B8-D21AC7570C17}" type="presParOf" srcId="{FE6034DF-DC54-491F-8FBE-736085C0586E}" destId="{8EFB43F8-8B6F-481A-951A-0FA11B8A5A6D}" srcOrd="1" destOrd="0" presId="urn:microsoft.com/office/officeart/2005/8/layout/vList5"/>
    <dgm:cxn modelId="{15C76585-F9C0-41FB-8542-A0F5CFF4B875}" type="presParOf" srcId="{C7EE678D-E5EC-4E8E-AAD4-0F9859C7778D}" destId="{C7028F60-18DF-4E02-B223-09E4747A67F0}" srcOrd="3" destOrd="0" presId="urn:microsoft.com/office/officeart/2005/8/layout/vList5"/>
    <dgm:cxn modelId="{1182CD54-DD2C-4E20-8683-1B80A382B94F}" type="presParOf" srcId="{C7EE678D-E5EC-4E8E-AAD4-0F9859C7778D}" destId="{B2D4E53E-9CD0-4414-8F04-3EEA8A7EF51D}" srcOrd="4" destOrd="0" presId="urn:microsoft.com/office/officeart/2005/8/layout/vList5"/>
    <dgm:cxn modelId="{4AA71752-DD98-42E2-9131-41BCBE1123C1}" type="presParOf" srcId="{B2D4E53E-9CD0-4414-8F04-3EEA8A7EF51D}" destId="{3B8C274D-9E62-46D8-9187-1F569D0460A1}" srcOrd="0" destOrd="0" presId="urn:microsoft.com/office/officeart/2005/8/layout/vList5"/>
    <dgm:cxn modelId="{847472CF-E2BA-47E7-96A5-DA1FA98BB974}" type="presParOf" srcId="{B2D4E53E-9CD0-4414-8F04-3EEA8A7EF51D}" destId="{5F44EEA6-F32C-4096-9922-F6122B012414}" srcOrd="1" destOrd="0" presId="urn:microsoft.com/office/officeart/2005/8/layout/vList5"/>
    <dgm:cxn modelId="{6CA8023B-2ACA-4387-A36D-D7C09C32CC08}" type="presParOf" srcId="{C7EE678D-E5EC-4E8E-AAD4-0F9859C7778D}" destId="{3B2A4652-13E6-4918-B1F2-E46E183A65B1}" srcOrd="5" destOrd="0" presId="urn:microsoft.com/office/officeart/2005/8/layout/vList5"/>
    <dgm:cxn modelId="{849C3334-F416-4AAA-82C2-32B667C897B5}" type="presParOf" srcId="{C7EE678D-E5EC-4E8E-AAD4-0F9859C7778D}" destId="{6028DB08-3720-4F29-ACA1-A2DE1681D49A}" srcOrd="6" destOrd="0" presId="urn:microsoft.com/office/officeart/2005/8/layout/vList5"/>
    <dgm:cxn modelId="{3975DA4A-CF11-431D-A434-5885E1F5B804}" type="presParOf" srcId="{6028DB08-3720-4F29-ACA1-A2DE1681D49A}" destId="{8169A117-95B4-4DBA-9EBF-787BB3E12737}" srcOrd="0" destOrd="0" presId="urn:microsoft.com/office/officeart/2005/8/layout/vList5"/>
    <dgm:cxn modelId="{63E6BE67-A865-4C35-BE24-BE4F213643DD}" type="presParOf" srcId="{6028DB08-3720-4F29-ACA1-A2DE1681D49A}" destId="{26F65DD9-E686-4BF5-AE98-90A385DAA9D1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A8AAA2-98DA-42DF-9124-E117C9517AB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D61C81-E0DC-4D90-BF22-6AD9C4B95BEE}">
      <dgm:prSet phldrT="[Текст]"/>
      <dgm:spPr/>
      <dgm:t>
        <a:bodyPr/>
        <a:lstStyle/>
        <a:p>
          <a:r>
            <a:rPr lang="ru-RU" dirty="0" smtClean="0"/>
            <a:t>Связанные с вакциной</a:t>
          </a:r>
          <a:endParaRPr lang="ru-RU" dirty="0"/>
        </a:p>
      </dgm:t>
    </dgm:pt>
    <dgm:pt modelId="{962F2517-7CE8-4954-88D9-86B6E653A2F2}" type="parTrans" cxnId="{FA81BDDA-9474-40B8-BD03-C72A68671EA1}">
      <dgm:prSet/>
      <dgm:spPr/>
      <dgm:t>
        <a:bodyPr/>
        <a:lstStyle/>
        <a:p>
          <a:endParaRPr lang="ru-RU"/>
        </a:p>
      </dgm:t>
    </dgm:pt>
    <dgm:pt modelId="{B2BEEB46-89BC-47BC-A72F-4D47675FF03E}" type="sibTrans" cxnId="{FA81BDDA-9474-40B8-BD03-C72A68671EA1}">
      <dgm:prSet/>
      <dgm:spPr/>
      <dgm:t>
        <a:bodyPr/>
        <a:lstStyle/>
        <a:p>
          <a:endParaRPr lang="ru-RU"/>
        </a:p>
      </dgm:t>
    </dgm:pt>
    <dgm:pt modelId="{1DD75FF6-2DEB-4974-8E83-396D37469775}">
      <dgm:prSet phldrT="[Текст]"/>
      <dgm:spPr/>
      <dgm:t>
        <a:bodyPr/>
        <a:lstStyle/>
        <a:p>
          <a:r>
            <a:rPr lang="ru-RU" dirty="0" smtClean="0"/>
            <a:t>Чистота препарата, доза, </a:t>
          </a:r>
          <a:endParaRPr lang="ru-RU" dirty="0"/>
        </a:p>
      </dgm:t>
    </dgm:pt>
    <dgm:pt modelId="{093F8F7F-BC57-4B22-82A5-0A4DF3CB1642}" type="parTrans" cxnId="{78CA29B5-9436-4C02-9816-47E8D24573D6}">
      <dgm:prSet/>
      <dgm:spPr/>
      <dgm:t>
        <a:bodyPr/>
        <a:lstStyle/>
        <a:p>
          <a:endParaRPr lang="ru-RU"/>
        </a:p>
      </dgm:t>
    </dgm:pt>
    <dgm:pt modelId="{21F15D59-7F2C-4D3F-98EF-FC8F0C823F1E}" type="sibTrans" cxnId="{78CA29B5-9436-4C02-9816-47E8D24573D6}">
      <dgm:prSet/>
      <dgm:spPr/>
      <dgm:t>
        <a:bodyPr/>
        <a:lstStyle/>
        <a:p>
          <a:endParaRPr lang="ru-RU"/>
        </a:p>
      </dgm:t>
    </dgm:pt>
    <dgm:pt modelId="{106257A5-445D-4016-86FB-5746F306D2D5}">
      <dgm:prSet phldrT="[Текст]"/>
      <dgm:spPr/>
      <dgm:t>
        <a:bodyPr/>
        <a:lstStyle/>
        <a:p>
          <a:r>
            <a:rPr lang="ru-RU" dirty="0" smtClean="0"/>
            <a:t>Кратность введения</a:t>
          </a:r>
          <a:endParaRPr lang="ru-RU" dirty="0"/>
        </a:p>
      </dgm:t>
    </dgm:pt>
    <dgm:pt modelId="{5426FB8B-9C1E-41C6-8DFF-6DE04FDDD4B9}" type="parTrans" cxnId="{B55230A1-FEFD-4707-A724-101A6D56DCA8}">
      <dgm:prSet/>
      <dgm:spPr/>
      <dgm:t>
        <a:bodyPr/>
        <a:lstStyle/>
        <a:p>
          <a:endParaRPr lang="ru-RU"/>
        </a:p>
      </dgm:t>
    </dgm:pt>
    <dgm:pt modelId="{122AB127-61AF-4604-AEAC-5F0862B14A0F}" type="sibTrans" cxnId="{B55230A1-FEFD-4707-A724-101A6D56DCA8}">
      <dgm:prSet/>
      <dgm:spPr/>
      <dgm:t>
        <a:bodyPr/>
        <a:lstStyle/>
        <a:p>
          <a:endParaRPr lang="ru-RU"/>
        </a:p>
      </dgm:t>
    </dgm:pt>
    <dgm:pt modelId="{22BE689D-4D60-4CC6-BA6C-F11B8C29CC96}">
      <dgm:prSet phldrT="[Текст]"/>
      <dgm:spPr/>
      <dgm:t>
        <a:bodyPr/>
        <a:lstStyle/>
        <a:p>
          <a:r>
            <a:rPr lang="ru-RU" dirty="0" smtClean="0"/>
            <a:t>Связанные с внешней средой</a:t>
          </a:r>
          <a:endParaRPr lang="ru-RU" dirty="0"/>
        </a:p>
      </dgm:t>
    </dgm:pt>
    <dgm:pt modelId="{CA1799B3-804B-4F09-9FB7-94C8354E8DF7}" type="parTrans" cxnId="{A998E920-21F6-4399-A7ED-D86A6348781B}">
      <dgm:prSet/>
      <dgm:spPr/>
      <dgm:t>
        <a:bodyPr/>
        <a:lstStyle/>
        <a:p>
          <a:endParaRPr lang="ru-RU"/>
        </a:p>
      </dgm:t>
    </dgm:pt>
    <dgm:pt modelId="{14D827BC-8761-4981-8AA9-B4B5CB684632}" type="sibTrans" cxnId="{A998E920-21F6-4399-A7ED-D86A6348781B}">
      <dgm:prSet/>
      <dgm:spPr/>
      <dgm:t>
        <a:bodyPr/>
        <a:lstStyle/>
        <a:p>
          <a:endParaRPr lang="ru-RU"/>
        </a:p>
      </dgm:t>
    </dgm:pt>
    <dgm:pt modelId="{8E532831-C1F1-490D-8618-6ED7F85F2427}">
      <dgm:prSet phldrT="[Текст]"/>
      <dgm:spPr/>
      <dgm:t>
        <a:bodyPr/>
        <a:lstStyle/>
        <a:p>
          <a:r>
            <a:rPr lang="ru-RU" dirty="0" smtClean="0"/>
            <a:t>Питание, условия быта</a:t>
          </a:r>
          <a:endParaRPr lang="ru-RU" dirty="0"/>
        </a:p>
      </dgm:t>
    </dgm:pt>
    <dgm:pt modelId="{01B5FD6D-DA75-44E0-83DA-25EBBDAFFAAF}" type="parTrans" cxnId="{96BCA39B-E2C7-4A2F-959F-5E4EB757BBDE}">
      <dgm:prSet/>
      <dgm:spPr/>
      <dgm:t>
        <a:bodyPr/>
        <a:lstStyle/>
        <a:p>
          <a:endParaRPr lang="ru-RU"/>
        </a:p>
      </dgm:t>
    </dgm:pt>
    <dgm:pt modelId="{3852CCD4-CE20-42C9-BA9E-21D09F58DDD6}" type="sibTrans" cxnId="{96BCA39B-E2C7-4A2F-959F-5E4EB757BBDE}">
      <dgm:prSet/>
      <dgm:spPr/>
      <dgm:t>
        <a:bodyPr/>
        <a:lstStyle/>
        <a:p>
          <a:endParaRPr lang="ru-RU"/>
        </a:p>
      </dgm:t>
    </dgm:pt>
    <dgm:pt modelId="{A5BEB311-6CF8-4024-B8C2-64B65F7C5484}">
      <dgm:prSet phldrT="[Текст]"/>
      <dgm:spPr/>
      <dgm:t>
        <a:bodyPr/>
        <a:lstStyle/>
        <a:p>
          <a:r>
            <a:rPr lang="ru-RU" dirty="0" smtClean="0"/>
            <a:t>климат</a:t>
          </a:r>
          <a:endParaRPr lang="ru-RU" dirty="0"/>
        </a:p>
      </dgm:t>
    </dgm:pt>
    <dgm:pt modelId="{6D6F7EC1-EB8F-4E3B-B19A-C42C77862F05}" type="parTrans" cxnId="{9B24247C-5A06-4072-9105-627064D160AF}">
      <dgm:prSet/>
      <dgm:spPr/>
      <dgm:t>
        <a:bodyPr/>
        <a:lstStyle/>
        <a:p>
          <a:endParaRPr lang="ru-RU"/>
        </a:p>
      </dgm:t>
    </dgm:pt>
    <dgm:pt modelId="{028D4D2A-0F46-4FBD-8E03-6804C47DF9A4}" type="sibTrans" cxnId="{9B24247C-5A06-4072-9105-627064D160AF}">
      <dgm:prSet/>
      <dgm:spPr/>
      <dgm:t>
        <a:bodyPr/>
        <a:lstStyle/>
        <a:p>
          <a:endParaRPr lang="ru-RU"/>
        </a:p>
      </dgm:t>
    </dgm:pt>
    <dgm:pt modelId="{DD6E91DC-C73C-4031-BB0C-2685A4E7FFD4}">
      <dgm:prSet/>
      <dgm:spPr/>
      <dgm:t>
        <a:bodyPr/>
        <a:lstStyle/>
        <a:p>
          <a:r>
            <a:rPr lang="ru-RU" dirty="0" smtClean="0"/>
            <a:t>Связанные с организмом</a:t>
          </a:r>
          <a:endParaRPr lang="ru-RU" dirty="0"/>
        </a:p>
      </dgm:t>
    </dgm:pt>
    <dgm:pt modelId="{F528C850-B57F-4D50-B68E-6EDEA94CFD21}" type="parTrans" cxnId="{1FE1AE59-57F2-47EB-95C3-E54510BF5E5D}">
      <dgm:prSet/>
      <dgm:spPr/>
    </dgm:pt>
    <dgm:pt modelId="{2981ECA7-5370-4979-9BD8-BAAA3CE5FC4E}" type="sibTrans" cxnId="{1FE1AE59-57F2-47EB-95C3-E54510BF5E5D}">
      <dgm:prSet/>
      <dgm:spPr/>
    </dgm:pt>
    <dgm:pt modelId="{FD06FFAC-D769-409C-85F5-582AE65203D5}">
      <dgm:prSet/>
      <dgm:spPr/>
      <dgm:t>
        <a:bodyPr/>
        <a:lstStyle/>
        <a:p>
          <a:r>
            <a:rPr lang="ru-RU" dirty="0" smtClean="0"/>
            <a:t>Возраст</a:t>
          </a:r>
          <a:endParaRPr lang="ru-RU" dirty="0"/>
        </a:p>
      </dgm:t>
    </dgm:pt>
    <dgm:pt modelId="{919D83E8-10B0-40CF-8EC2-AFAC29C3C716}" type="parTrans" cxnId="{4732EF99-02A9-4225-8322-48349997CD42}">
      <dgm:prSet/>
      <dgm:spPr/>
    </dgm:pt>
    <dgm:pt modelId="{AB28BF57-B492-4CBE-9379-ADF8298B901C}" type="sibTrans" cxnId="{4732EF99-02A9-4225-8322-48349997CD42}">
      <dgm:prSet/>
      <dgm:spPr/>
    </dgm:pt>
    <dgm:pt modelId="{D0988CBD-5032-4C6C-8EF8-10F299FE5060}">
      <dgm:prSet/>
      <dgm:spPr/>
      <dgm:t>
        <a:bodyPr/>
        <a:lstStyle/>
        <a:p>
          <a:r>
            <a:rPr lang="ru-RU" dirty="0" smtClean="0"/>
            <a:t>Состояние реактивности</a:t>
          </a:r>
          <a:endParaRPr lang="ru-RU" dirty="0"/>
        </a:p>
      </dgm:t>
    </dgm:pt>
    <dgm:pt modelId="{F9246D07-9252-45A2-9E97-8CAC62C43F8F}" type="parTrans" cxnId="{BA4A49F1-0844-4A8A-B07E-4E5065ECC7BC}">
      <dgm:prSet/>
      <dgm:spPr/>
    </dgm:pt>
    <dgm:pt modelId="{9D47EF84-BDA3-4E69-9812-55393A759D6D}" type="sibTrans" cxnId="{BA4A49F1-0844-4A8A-B07E-4E5065ECC7BC}">
      <dgm:prSet/>
      <dgm:spPr/>
    </dgm:pt>
    <dgm:pt modelId="{4D07D250-6784-4248-AA22-9E1859046599}">
      <dgm:prSet/>
      <dgm:spPr/>
      <dgm:t>
        <a:bodyPr/>
        <a:lstStyle/>
        <a:p>
          <a:r>
            <a:rPr lang="ru-RU" dirty="0" smtClean="0"/>
            <a:t>Генетическая предрасположенность</a:t>
          </a:r>
          <a:endParaRPr lang="ru-RU" dirty="0"/>
        </a:p>
      </dgm:t>
    </dgm:pt>
    <dgm:pt modelId="{694CA75F-A81C-4FD3-A6EB-9E9DC3780D3D}" type="parTrans" cxnId="{D9B7DBB2-59D9-4C77-8EFA-F6242E565487}">
      <dgm:prSet/>
      <dgm:spPr/>
    </dgm:pt>
    <dgm:pt modelId="{9397A5E8-D657-44CD-8788-756092559379}" type="sibTrans" cxnId="{D9B7DBB2-59D9-4C77-8EFA-F6242E565487}">
      <dgm:prSet/>
      <dgm:spPr/>
    </dgm:pt>
    <dgm:pt modelId="{31FEC00B-BF9E-4747-BF18-D8918DE8E553}" type="pres">
      <dgm:prSet presAssocID="{3CA8AAA2-98DA-42DF-9124-E117C9517A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59898F-716B-41ED-BF78-20E5ED3BC170}" type="pres">
      <dgm:prSet presAssocID="{9FD61C81-E0DC-4D90-BF22-6AD9C4B95BEE}" presName="linNode" presStyleCnt="0"/>
      <dgm:spPr/>
    </dgm:pt>
    <dgm:pt modelId="{0F63C22F-2504-4F43-B95B-8EA60D57B4E6}" type="pres">
      <dgm:prSet presAssocID="{9FD61C81-E0DC-4D90-BF22-6AD9C4B95BE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2AF09-5C48-47DD-BE62-18EC6CF62D24}" type="pres">
      <dgm:prSet presAssocID="{9FD61C81-E0DC-4D90-BF22-6AD9C4B95BE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5CECB7-EE27-4229-9BFB-19800D6D268A}" type="pres">
      <dgm:prSet presAssocID="{B2BEEB46-89BC-47BC-A72F-4D47675FF03E}" presName="sp" presStyleCnt="0"/>
      <dgm:spPr/>
    </dgm:pt>
    <dgm:pt modelId="{7813446F-9347-46EC-A61D-9BDE0B1689EA}" type="pres">
      <dgm:prSet presAssocID="{22BE689D-4D60-4CC6-BA6C-F11B8C29CC96}" presName="linNode" presStyleCnt="0"/>
      <dgm:spPr/>
    </dgm:pt>
    <dgm:pt modelId="{3F796E1E-3E43-42D2-A8C1-BBC47F1B18B5}" type="pres">
      <dgm:prSet presAssocID="{22BE689D-4D60-4CC6-BA6C-F11B8C29CC9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5F7EE0-0255-4509-ADF3-36C19D094CB5}" type="pres">
      <dgm:prSet presAssocID="{22BE689D-4D60-4CC6-BA6C-F11B8C29CC9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BA7D4C-976D-4543-B1F9-D28FFC3EBFAC}" type="pres">
      <dgm:prSet presAssocID="{14D827BC-8761-4981-8AA9-B4B5CB684632}" presName="sp" presStyleCnt="0"/>
      <dgm:spPr/>
    </dgm:pt>
    <dgm:pt modelId="{660D9A11-B7CD-4948-B660-1BF66499CC00}" type="pres">
      <dgm:prSet presAssocID="{DD6E91DC-C73C-4031-BB0C-2685A4E7FFD4}" presName="linNode" presStyleCnt="0"/>
      <dgm:spPr/>
    </dgm:pt>
    <dgm:pt modelId="{EF5CF506-56DA-4B89-ABCD-E947DFC6C8B0}" type="pres">
      <dgm:prSet presAssocID="{DD6E91DC-C73C-4031-BB0C-2685A4E7FFD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983CF2-5E99-4076-883C-3B9341802D5C}" type="pres">
      <dgm:prSet presAssocID="{DD6E91DC-C73C-4031-BB0C-2685A4E7FFD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24247C-5A06-4072-9105-627064D160AF}" srcId="{22BE689D-4D60-4CC6-BA6C-F11B8C29CC96}" destId="{A5BEB311-6CF8-4024-B8C2-64B65F7C5484}" srcOrd="1" destOrd="0" parTransId="{6D6F7EC1-EB8F-4E3B-B19A-C42C77862F05}" sibTransId="{028D4D2A-0F46-4FBD-8E03-6804C47DF9A4}"/>
    <dgm:cxn modelId="{48D1FC9E-DB1E-4647-A635-C6E3CA39C4EF}" type="presOf" srcId="{DD6E91DC-C73C-4031-BB0C-2685A4E7FFD4}" destId="{EF5CF506-56DA-4B89-ABCD-E947DFC6C8B0}" srcOrd="0" destOrd="0" presId="urn:microsoft.com/office/officeart/2005/8/layout/vList5"/>
    <dgm:cxn modelId="{5F6EFDA9-5276-43D7-BD58-B0110A69583B}" type="presOf" srcId="{4D07D250-6784-4248-AA22-9E1859046599}" destId="{3A983CF2-5E99-4076-883C-3B9341802D5C}" srcOrd="0" destOrd="2" presId="urn:microsoft.com/office/officeart/2005/8/layout/vList5"/>
    <dgm:cxn modelId="{3D141A5F-E10D-4929-9953-5CA17CCF0041}" type="presOf" srcId="{22BE689D-4D60-4CC6-BA6C-F11B8C29CC96}" destId="{3F796E1E-3E43-42D2-A8C1-BBC47F1B18B5}" srcOrd="0" destOrd="0" presId="urn:microsoft.com/office/officeart/2005/8/layout/vList5"/>
    <dgm:cxn modelId="{B55230A1-FEFD-4707-A724-101A6D56DCA8}" srcId="{9FD61C81-E0DC-4D90-BF22-6AD9C4B95BEE}" destId="{106257A5-445D-4016-86FB-5746F306D2D5}" srcOrd="1" destOrd="0" parTransId="{5426FB8B-9C1E-41C6-8DFF-6DE04FDDD4B9}" sibTransId="{122AB127-61AF-4604-AEAC-5F0862B14A0F}"/>
    <dgm:cxn modelId="{A998E920-21F6-4399-A7ED-D86A6348781B}" srcId="{3CA8AAA2-98DA-42DF-9124-E117C9517AB6}" destId="{22BE689D-4D60-4CC6-BA6C-F11B8C29CC96}" srcOrd="1" destOrd="0" parTransId="{CA1799B3-804B-4F09-9FB7-94C8354E8DF7}" sibTransId="{14D827BC-8761-4981-8AA9-B4B5CB684632}"/>
    <dgm:cxn modelId="{3D3DB7AD-2225-4BC5-B0BB-5B2C41C6441B}" type="presOf" srcId="{1DD75FF6-2DEB-4974-8E83-396D37469775}" destId="{4162AF09-5C48-47DD-BE62-18EC6CF62D24}" srcOrd="0" destOrd="0" presId="urn:microsoft.com/office/officeart/2005/8/layout/vList5"/>
    <dgm:cxn modelId="{1FE1AE59-57F2-47EB-95C3-E54510BF5E5D}" srcId="{3CA8AAA2-98DA-42DF-9124-E117C9517AB6}" destId="{DD6E91DC-C73C-4031-BB0C-2685A4E7FFD4}" srcOrd="2" destOrd="0" parTransId="{F528C850-B57F-4D50-B68E-6EDEA94CFD21}" sibTransId="{2981ECA7-5370-4979-9BD8-BAAA3CE5FC4E}"/>
    <dgm:cxn modelId="{56F0E99C-44C7-46BF-A1E0-63DAC2D6E191}" type="presOf" srcId="{A5BEB311-6CF8-4024-B8C2-64B65F7C5484}" destId="{435F7EE0-0255-4509-ADF3-36C19D094CB5}" srcOrd="0" destOrd="1" presId="urn:microsoft.com/office/officeart/2005/8/layout/vList5"/>
    <dgm:cxn modelId="{FA81BDDA-9474-40B8-BD03-C72A68671EA1}" srcId="{3CA8AAA2-98DA-42DF-9124-E117C9517AB6}" destId="{9FD61C81-E0DC-4D90-BF22-6AD9C4B95BEE}" srcOrd="0" destOrd="0" parTransId="{962F2517-7CE8-4954-88D9-86B6E653A2F2}" sibTransId="{B2BEEB46-89BC-47BC-A72F-4D47675FF03E}"/>
    <dgm:cxn modelId="{96BCA39B-E2C7-4A2F-959F-5E4EB757BBDE}" srcId="{22BE689D-4D60-4CC6-BA6C-F11B8C29CC96}" destId="{8E532831-C1F1-490D-8618-6ED7F85F2427}" srcOrd="0" destOrd="0" parTransId="{01B5FD6D-DA75-44E0-83DA-25EBBDAFFAAF}" sibTransId="{3852CCD4-CE20-42C9-BA9E-21D09F58DDD6}"/>
    <dgm:cxn modelId="{4732EF99-02A9-4225-8322-48349997CD42}" srcId="{DD6E91DC-C73C-4031-BB0C-2685A4E7FFD4}" destId="{FD06FFAC-D769-409C-85F5-582AE65203D5}" srcOrd="0" destOrd="0" parTransId="{919D83E8-10B0-40CF-8EC2-AFAC29C3C716}" sibTransId="{AB28BF57-B492-4CBE-9379-ADF8298B901C}"/>
    <dgm:cxn modelId="{62761048-F638-46C6-A2C7-A50878972EF5}" type="presOf" srcId="{3CA8AAA2-98DA-42DF-9124-E117C9517AB6}" destId="{31FEC00B-BF9E-4747-BF18-D8918DE8E553}" srcOrd="0" destOrd="0" presId="urn:microsoft.com/office/officeart/2005/8/layout/vList5"/>
    <dgm:cxn modelId="{4284E105-01AD-48B5-B002-8547C4DD2AAA}" type="presOf" srcId="{D0988CBD-5032-4C6C-8EF8-10F299FE5060}" destId="{3A983CF2-5E99-4076-883C-3B9341802D5C}" srcOrd="0" destOrd="1" presId="urn:microsoft.com/office/officeart/2005/8/layout/vList5"/>
    <dgm:cxn modelId="{08EE1FBB-3295-40C8-86B5-42E8BBCEF07A}" type="presOf" srcId="{FD06FFAC-D769-409C-85F5-582AE65203D5}" destId="{3A983CF2-5E99-4076-883C-3B9341802D5C}" srcOrd="0" destOrd="0" presId="urn:microsoft.com/office/officeart/2005/8/layout/vList5"/>
    <dgm:cxn modelId="{A0A08CF3-F8AC-4572-9DBF-2AAA811DE40F}" type="presOf" srcId="{8E532831-C1F1-490D-8618-6ED7F85F2427}" destId="{435F7EE0-0255-4509-ADF3-36C19D094CB5}" srcOrd="0" destOrd="0" presId="urn:microsoft.com/office/officeart/2005/8/layout/vList5"/>
    <dgm:cxn modelId="{2F2ACFB8-19E2-4B76-B756-FBA4C407C94D}" type="presOf" srcId="{9FD61C81-E0DC-4D90-BF22-6AD9C4B95BEE}" destId="{0F63C22F-2504-4F43-B95B-8EA60D57B4E6}" srcOrd="0" destOrd="0" presId="urn:microsoft.com/office/officeart/2005/8/layout/vList5"/>
    <dgm:cxn modelId="{BA4A49F1-0844-4A8A-B07E-4E5065ECC7BC}" srcId="{DD6E91DC-C73C-4031-BB0C-2685A4E7FFD4}" destId="{D0988CBD-5032-4C6C-8EF8-10F299FE5060}" srcOrd="1" destOrd="0" parTransId="{F9246D07-9252-45A2-9E97-8CAC62C43F8F}" sibTransId="{9D47EF84-BDA3-4E69-9812-55393A759D6D}"/>
    <dgm:cxn modelId="{D9B7DBB2-59D9-4C77-8EFA-F6242E565487}" srcId="{DD6E91DC-C73C-4031-BB0C-2685A4E7FFD4}" destId="{4D07D250-6784-4248-AA22-9E1859046599}" srcOrd="2" destOrd="0" parTransId="{694CA75F-A81C-4FD3-A6EB-9E9DC3780D3D}" sibTransId="{9397A5E8-D657-44CD-8788-756092559379}"/>
    <dgm:cxn modelId="{78CA29B5-9436-4C02-9816-47E8D24573D6}" srcId="{9FD61C81-E0DC-4D90-BF22-6AD9C4B95BEE}" destId="{1DD75FF6-2DEB-4974-8E83-396D37469775}" srcOrd="0" destOrd="0" parTransId="{093F8F7F-BC57-4B22-82A5-0A4DF3CB1642}" sibTransId="{21F15D59-7F2C-4D3F-98EF-FC8F0C823F1E}"/>
    <dgm:cxn modelId="{D10D5D52-F04F-46DA-9863-0BC67C91428D}" type="presOf" srcId="{106257A5-445D-4016-86FB-5746F306D2D5}" destId="{4162AF09-5C48-47DD-BE62-18EC6CF62D24}" srcOrd="0" destOrd="1" presId="urn:microsoft.com/office/officeart/2005/8/layout/vList5"/>
    <dgm:cxn modelId="{82FF7D1B-E04F-49F4-BBF7-13DF44C99844}" type="presParOf" srcId="{31FEC00B-BF9E-4747-BF18-D8918DE8E553}" destId="{9459898F-716B-41ED-BF78-20E5ED3BC170}" srcOrd="0" destOrd="0" presId="urn:microsoft.com/office/officeart/2005/8/layout/vList5"/>
    <dgm:cxn modelId="{BF6507AE-9012-46BC-8D77-729C096199A9}" type="presParOf" srcId="{9459898F-716B-41ED-BF78-20E5ED3BC170}" destId="{0F63C22F-2504-4F43-B95B-8EA60D57B4E6}" srcOrd="0" destOrd="0" presId="urn:microsoft.com/office/officeart/2005/8/layout/vList5"/>
    <dgm:cxn modelId="{4CBFE259-D3D7-4429-9515-54AA6E15E346}" type="presParOf" srcId="{9459898F-716B-41ED-BF78-20E5ED3BC170}" destId="{4162AF09-5C48-47DD-BE62-18EC6CF62D24}" srcOrd="1" destOrd="0" presId="urn:microsoft.com/office/officeart/2005/8/layout/vList5"/>
    <dgm:cxn modelId="{0D596873-5C2F-4933-8016-E2198940DFC0}" type="presParOf" srcId="{31FEC00B-BF9E-4747-BF18-D8918DE8E553}" destId="{6C5CECB7-EE27-4229-9BFB-19800D6D268A}" srcOrd="1" destOrd="0" presId="urn:microsoft.com/office/officeart/2005/8/layout/vList5"/>
    <dgm:cxn modelId="{9E64B816-C163-4252-915B-BD5B5C099E34}" type="presParOf" srcId="{31FEC00B-BF9E-4747-BF18-D8918DE8E553}" destId="{7813446F-9347-46EC-A61D-9BDE0B1689EA}" srcOrd="2" destOrd="0" presId="urn:microsoft.com/office/officeart/2005/8/layout/vList5"/>
    <dgm:cxn modelId="{EB6DDFEB-A192-44A8-A4FD-F19DB8898F7D}" type="presParOf" srcId="{7813446F-9347-46EC-A61D-9BDE0B1689EA}" destId="{3F796E1E-3E43-42D2-A8C1-BBC47F1B18B5}" srcOrd="0" destOrd="0" presId="urn:microsoft.com/office/officeart/2005/8/layout/vList5"/>
    <dgm:cxn modelId="{061845BD-3693-4759-8B0B-DA6AB5FEF904}" type="presParOf" srcId="{7813446F-9347-46EC-A61D-9BDE0B1689EA}" destId="{435F7EE0-0255-4509-ADF3-36C19D094CB5}" srcOrd="1" destOrd="0" presId="urn:microsoft.com/office/officeart/2005/8/layout/vList5"/>
    <dgm:cxn modelId="{CCF2EECE-CDEB-450C-9F55-4C2F6BB888DD}" type="presParOf" srcId="{31FEC00B-BF9E-4747-BF18-D8918DE8E553}" destId="{F1BA7D4C-976D-4543-B1F9-D28FFC3EBFAC}" srcOrd="3" destOrd="0" presId="urn:microsoft.com/office/officeart/2005/8/layout/vList5"/>
    <dgm:cxn modelId="{80D24BBA-F519-4F28-9293-86EE114977E6}" type="presParOf" srcId="{31FEC00B-BF9E-4747-BF18-D8918DE8E553}" destId="{660D9A11-B7CD-4948-B660-1BF66499CC00}" srcOrd="4" destOrd="0" presId="urn:microsoft.com/office/officeart/2005/8/layout/vList5"/>
    <dgm:cxn modelId="{7AC29277-D2AA-4BE1-A626-328148426C32}" type="presParOf" srcId="{660D9A11-B7CD-4948-B660-1BF66499CC00}" destId="{EF5CF506-56DA-4B89-ABCD-E947DFC6C8B0}" srcOrd="0" destOrd="0" presId="urn:microsoft.com/office/officeart/2005/8/layout/vList5"/>
    <dgm:cxn modelId="{63B0D07A-C00B-4EE6-910F-AB9ECC120E84}" type="presParOf" srcId="{660D9A11-B7CD-4948-B660-1BF66499CC00}" destId="{3A983CF2-5E99-4076-883C-3B9341802D5C}" srcOrd="1" destOrd="0" presId="urn:microsoft.com/office/officeart/2005/8/layout/vList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1C12AE-58FF-4EC7-BADB-ECDA2926FD0B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403047-2330-425F-8B79-039C5D78D2F2}">
      <dgm:prSet phldrT="[Текст]"/>
      <dgm:spPr/>
      <dgm:t>
        <a:bodyPr/>
        <a:lstStyle/>
        <a:p>
          <a:r>
            <a:rPr lang="ru-RU" dirty="0" smtClean="0"/>
            <a:t>Отменена ревакцинация БЦЖ в 14 лет</a:t>
          </a:r>
          <a:endParaRPr lang="ru-RU" dirty="0"/>
        </a:p>
      </dgm:t>
    </dgm:pt>
    <dgm:pt modelId="{A97F23C2-57B3-4342-8D91-1A424FE9C676}" type="parTrans" cxnId="{F714AB21-C9FF-4565-96B7-F1450E9AD66D}">
      <dgm:prSet/>
      <dgm:spPr/>
      <dgm:t>
        <a:bodyPr/>
        <a:lstStyle/>
        <a:p>
          <a:endParaRPr lang="ru-RU"/>
        </a:p>
      </dgm:t>
    </dgm:pt>
    <dgm:pt modelId="{8A3EE35E-84CB-42FC-8944-564013632501}" type="sibTrans" cxnId="{F714AB21-C9FF-4565-96B7-F1450E9AD66D}">
      <dgm:prSet/>
      <dgm:spPr/>
      <dgm:t>
        <a:bodyPr/>
        <a:lstStyle/>
        <a:p>
          <a:endParaRPr lang="ru-RU"/>
        </a:p>
      </dgm:t>
    </dgm:pt>
    <dgm:pt modelId="{4A05EEC4-0724-4F9F-93EB-01E4DCF04D01}">
      <dgm:prSet phldrT="[Текст]"/>
      <dgm:spPr/>
      <dgm:t>
        <a:bodyPr/>
        <a:lstStyle/>
        <a:p>
          <a:r>
            <a:rPr lang="ru-RU" dirty="0" smtClean="0"/>
            <a:t>Введена вакцинация против </a:t>
          </a:r>
          <a:r>
            <a:rPr lang="ru-RU" dirty="0" err="1" smtClean="0"/>
            <a:t>гемофильной</a:t>
          </a:r>
          <a:r>
            <a:rPr lang="ru-RU" dirty="0" smtClean="0"/>
            <a:t> инфекции </a:t>
          </a:r>
          <a:endParaRPr lang="ru-RU" dirty="0"/>
        </a:p>
      </dgm:t>
    </dgm:pt>
    <dgm:pt modelId="{AC90977B-1D9E-4D0F-90F6-DA6D421922FB}" type="parTrans" cxnId="{49FE4FEF-E788-4AA2-9BD0-E0E014E077CE}">
      <dgm:prSet/>
      <dgm:spPr/>
      <dgm:t>
        <a:bodyPr/>
        <a:lstStyle/>
        <a:p>
          <a:endParaRPr lang="ru-RU"/>
        </a:p>
      </dgm:t>
    </dgm:pt>
    <dgm:pt modelId="{942976E3-F5CF-48B8-B161-530A24B32D9F}" type="sibTrans" cxnId="{49FE4FEF-E788-4AA2-9BD0-E0E014E077CE}">
      <dgm:prSet/>
      <dgm:spPr/>
      <dgm:t>
        <a:bodyPr/>
        <a:lstStyle/>
        <a:p>
          <a:endParaRPr lang="ru-RU"/>
        </a:p>
      </dgm:t>
    </dgm:pt>
    <dgm:pt modelId="{B2687146-5DC6-4D69-AFAA-07B2ACE25BB1}">
      <dgm:prSet phldrT="[Текст]"/>
      <dgm:spPr/>
      <dgm:t>
        <a:bodyPr/>
        <a:lstStyle/>
        <a:p>
          <a:r>
            <a:rPr lang="ru-RU" dirty="0" smtClean="0"/>
            <a:t>Введена </a:t>
          </a:r>
          <a:r>
            <a:rPr lang="ru-RU" dirty="0" smtClean="0"/>
            <a:t>вакцинация против пневмококковой инфекции </a:t>
          </a:r>
          <a:r>
            <a:rPr lang="ru-RU" dirty="0" smtClean="0"/>
            <a:t> </a:t>
          </a:r>
          <a:endParaRPr lang="ru-RU" dirty="0"/>
        </a:p>
      </dgm:t>
    </dgm:pt>
    <dgm:pt modelId="{6290140B-DD0F-432E-9D68-7BF8289DE199}" type="parTrans" cxnId="{3E98EB93-3EEB-4067-A060-9B3E225DED8D}">
      <dgm:prSet/>
      <dgm:spPr/>
      <dgm:t>
        <a:bodyPr/>
        <a:lstStyle/>
        <a:p>
          <a:endParaRPr lang="ru-RU"/>
        </a:p>
      </dgm:t>
    </dgm:pt>
    <dgm:pt modelId="{1C52489F-44F0-4DF3-A845-67F1FCDF0B60}" type="sibTrans" cxnId="{3E98EB93-3EEB-4067-A060-9B3E225DED8D}">
      <dgm:prSet/>
      <dgm:spPr/>
      <dgm:t>
        <a:bodyPr/>
        <a:lstStyle/>
        <a:p>
          <a:endParaRPr lang="ru-RU"/>
        </a:p>
      </dgm:t>
    </dgm:pt>
    <dgm:pt modelId="{FFB1AF82-ADD5-479E-A073-D3FF77A7078C}" type="pres">
      <dgm:prSet presAssocID="{741C12AE-58FF-4EC7-BADB-ECDA2926FD0B}" presName="diagram" presStyleCnt="0">
        <dgm:presLayoutVars>
          <dgm:dir/>
          <dgm:resizeHandles val="exact"/>
        </dgm:presLayoutVars>
      </dgm:prSet>
      <dgm:spPr/>
    </dgm:pt>
    <dgm:pt modelId="{785DEFA8-5362-4916-B0DA-912CD0B36B3D}" type="pres">
      <dgm:prSet presAssocID="{3A403047-2330-425F-8B79-039C5D78D2F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68B9B8-4537-45DC-BE2B-B702C8F65119}" type="pres">
      <dgm:prSet presAssocID="{8A3EE35E-84CB-42FC-8944-564013632501}" presName="sibTrans" presStyleCnt="0"/>
      <dgm:spPr/>
    </dgm:pt>
    <dgm:pt modelId="{D2BC6A72-5957-4CBD-8D9A-D16622243B7F}" type="pres">
      <dgm:prSet presAssocID="{4A05EEC4-0724-4F9F-93EB-01E4DCF04D01}" presName="node" presStyleLbl="node1" presStyleIdx="1" presStyleCnt="3">
        <dgm:presLayoutVars>
          <dgm:bulletEnabled val="1"/>
        </dgm:presLayoutVars>
      </dgm:prSet>
      <dgm:spPr/>
    </dgm:pt>
    <dgm:pt modelId="{2B85A865-8211-4BAC-B8BD-9BDF9CCB8B82}" type="pres">
      <dgm:prSet presAssocID="{942976E3-F5CF-48B8-B161-530A24B32D9F}" presName="sibTrans" presStyleCnt="0"/>
      <dgm:spPr/>
    </dgm:pt>
    <dgm:pt modelId="{F7DCC9C3-B2CD-4506-918C-DCFBF25A785D}" type="pres">
      <dgm:prSet presAssocID="{B2687146-5DC6-4D69-AFAA-07B2ACE25BB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890F92-DB8B-47AB-93D6-26CA15EB45AA}" type="presOf" srcId="{741C12AE-58FF-4EC7-BADB-ECDA2926FD0B}" destId="{FFB1AF82-ADD5-479E-A073-D3FF77A7078C}" srcOrd="0" destOrd="0" presId="urn:microsoft.com/office/officeart/2005/8/layout/default"/>
    <dgm:cxn modelId="{86EAFEBE-2AA8-4EF4-82F6-D8D40BE6C843}" type="presOf" srcId="{3A403047-2330-425F-8B79-039C5D78D2F2}" destId="{785DEFA8-5362-4916-B0DA-912CD0B36B3D}" srcOrd="0" destOrd="0" presId="urn:microsoft.com/office/officeart/2005/8/layout/default"/>
    <dgm:cxn modelId="{3E98EB93-3EEB-4067-A060-9B3E225DED8D}" srcId="{741C12AE-58FF-4EC7-BADB-ECDA2926FD0B}" destId="{B2687146-5DC6-4D69-AFAA-07B2ACE25BB1}" srcOrd="2" destOrd="0" parTransId="{6290140B-DD0F-432E-9D68-7BF8289DE199}" sibTransId="{1C52489F-44F0-4DF3-A845-67F1FCDF0B60}"/>
    <dgm:cxn modelId="{F714AB21-C9FF-4565-96B7-F1450E9AD66D}" srcId="{741C12AE-58FF-4EC7-BADB-ECDA2926FD0B}" destId="{3A403047-2330-425F-8B79-039C5D78D2F2}" srcOrd="0" destOrd="0" parTransId="{A97F23C2-57B3-4342-8D91-1A424FE9C676}" sibTransId="{8A3EE35E-84CB-42FC-8944-564013632501}"/>
    <dgm:cxn modelId="{FBA16612-C6E0-433F-8B70-F3620031A1C1}" type="presOf" srcId="{B2687146-5DC6-4D69-AFAA-07B2ACE25BB1}" destId="{F7DCC9C3-B2CD-4506-918C-DCFBF25A785D}" srcOrd="0" destOrd="0" presId="urn:microsoft.com/office/officeart/2005/8/layout/default"/>
    <dgm:cxn modelId="{49FE4FEF-E788-4AA2-9BD0-E0E014E077CE}" srcId="{741C12AE-58FF-4EC7-BADB-ECDA2926FD0B}" destId="{4A05EEC4-0724-4F9F-93EB-01E4DCF04D01}" srcOrd="1" destOrd="0" parTransId="{AC90977B-1D9E-4D0F-90F6-DA6D421922FB}" sibTransId="{942976E3-F5CF-48B8-B161-530A24B32D9F}"/>
    <dgm:cxn modelId="{4AF1A05A-3850-4FA6-BC85-B280B8AD0A67}" type="presOf" srcId="{4A05EEC4-0724-4F9F-93EB-01E4DCF04D01}" destId="{D2BC6A72-5957-4CBD-8D9A-D16622243B7F}" srcOrd="0" destOrd="0" presId="urn:microsoft.com/office/officeart/2005/8/layout/default"/>
    <dgm:cxn modelId="{4E7CE726-16EB-4FBD-B4CF-F6FD7F4B5BD5}" type="presParOf" srcId="{FFB1AF82-ADD5-479E-A073-D3FF77A7078C}" destId="{785DEFA8-5362-4916-B0DA-912CD0B36B3D}" srcOrd="0" destOrd="0" presId="urn:microsoft.com/office/officeart/2005/8/layout/default"/>
    <dgm:cxn modelId="{A282A2ED-3486-4003-B7FA-1F7BE91D4BC6}" type="presParOf" srcId="{FFB1AF82-ADD5-479E-A073-D3FF77A7078C}" destId="{1368B9B8-4537-45DC-BE2B-B702C8F65119}" srcOrd="1" destOrd="0" presId="urn:microsoft.com/office/officeart/2005/8/layout/default"/>
    <dgm:cxn modelId="{BE00B9DE-652C-49B8-B87A-95DBE59CAFA2}" type="presParOf" srcId="{FFB1AF82-ADD5-479E-A073-D3FF77A7078C}" destId="{D2BC6A72-5957-4CBD-8D9A-D16622243B7F}" srcOrd="2" destOrd="0" presId="urn:microsoft.com/office/officeart/2005/8/layout/default"/>
    <dgm:cxn modelId="{6DCE512D-C331-4090-BC8A-B2A12DF63BB6}" type="presParOf" srcId="{FFB1AF82-ADD5-479E-A073-D3FF77A7078C}" destId="{2B85A865-8211-4BAC-B8BD-9BDF9CCB8B82}" srcOrd="3" destOrd="0" presId="urn:microsoft.com/office/officeart/2005/8/layout/default"/>
    <dgm:cxn modelId="{CD934A7C-9FF0-4CCB-9C62-06FCAD4F2A35}" type="presParOf" srcId="{FFB1AF82-ADD5-479E-A073-D3FF77A7078C}" destId="{F7DCC9C3-B2CD-4506-918C-DCFBF25A785D}" srcOrd="4" destOrd="0" presId="urn:microsoft.com/office/officeart/2005/8/layout/default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8DB1C0-EF30-4AF4-9C2B-38ADC1ED6FBE}" type="doc">
      <dgm:prSet loTypeId="urn:microsoft.com/office/officeart/2005/8/layout/radial4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8612E4-C77B-4625-AA85-EBD9D2A2566B}">
      <dgm:prSet phldrT="[Текст]" custT="1"/>
      <dgm:spPr/>
      <dgm:t>
        <a:bodyPr/>
        <a:lstStyle/>
        <a:p>
          <a:r>
            <a:rPr lang="ru-RU" sz="2400" dirty="0" smtClean="0"/>
            <a:t>Обеспечение безопасности пациента </a:t>
          </a:r>
          <a:endParaRPr lang="ru-RU" sz="2400" dirty="0"/>
        </a:p>
      </dgm:t>
    </dgm:pt>
    <dgm:pt modelId="{369D97D4-1019-448F-B74A-69C4A64AD4BF}" type="parTrans" cxnId="{130228DF-D283-43E8-83F3-FAD152B77622}">
      <dgm:prSet/>
      <dgm:spPr/>
      <dgm:t>
        <a:bodyPr/>
        <a:lstStyle/>
        <a:p>
          <a:endParaRPr lang="ru-RU"/>
        </a:p>
      </dgm:t>
    </dgm:pt>
    <dgm:pt modelId="{C8876F1F-4D74-470B-ACDE-F11E13E0BB7B}" type="sibTrans" cxnId="{130228DF-D283-43E8-83F3-FAD152B77622}">
      <dgm:prSet/>
      <dgm:spPr/>
      <dgm:t>
        <a:bodyPr/>
        <a:lstStyle/>
        <a:p>
          <a:endParaRPr lang="ru-RU"/>
        </a:p>
      </dgm:t>
    </dgm:pt>
    <dgm:pt modelId="{EE72A1DF-189D-42F5-B838-C1DF3DEF51D1}">
      <dgm:prSet phldrT="[Текст]" custT="1"/>
      <dgm:spPr/>
      <dgm:t>
        <a:bodyPr/>
        <a:lstStyle/>
        <a:p>
          <a:r>
            <a:rPr lang="ru-RU" sz="2400" dirty="0" smtClean="0"/>
            <a:t>Осмотр </a:t>
          </a:r>
          <a:endParaRPr lang="ru-RU" sz="2400" dirty="0"/>
        </a:p>
      </dgm:t>
    </dgm:pt>
    <dgm:pt modelId="{8EC1DADC-F17B-4819-86AB-9B7CC5321A91}" type="parTrans" cxnId="{938CBB37-4B9D-4A0B-808E-A9C585F9B1BE}">
      <dgm:prSet/>
      <dgm:spPr/>
      <dgm:t>
        <a:bodyPr/>
        <a:lstStyle/>
        <a:p>
          <a:endParaRPr lang="ru-RU"/>
        </a:p>
      </dgm:t>
    </dgm:pt>
    <dgm:pt modelId="{175E4462-C33D-422D-83C6-2C0F83DAA88E}" type="sibTrans" cxnId="{938CBB37-4B9D-4A0B-808E-A9C585F9B1BE}">
      <dgm:prSet/>
      <dgm:spPr/>
      <dgm:t>
        <a:bodyPr/>
        <a:lstStyle/>
        <a:p>
          <a:endParaRPr lang="ru-RU"/>
        </a:p>
      </dgm:t>
    </dgm:pt>
    <dgm:pt modelId="{001DCB44-F2A8-4BA2-8166-CE2B315367B5}">
      <dgm:prSet phldrT="[Текст]" custT="1"/>
      <dgm:spPr/>
      <dgm:t>
        <a:bodyPr/>
        <a:lstStyle/>
        <a:p>
          <a:r>
            <a:rPr lang="ru-RU" sz="2400" dirty="0" smtClean="0"/>
            <a:t>Информация </a:t>
          </a:r>
          <a:endParaRPr lang="ru-RU" sz="2400" dirty="0"/>
        </a:p>
      </dgm:t>
    </dgm:pt>
    <dgm:pt modelId="{5F4F053B-1DF7-4F7E-9025-0C211418D84D}" type="parTrans" cxnId="{28BF20FC-DAD2-44F2-8A36-6B140D9D9C50}">
      <dgm:prSet/>
      <dgm:spPr/>
      <dgm:t>
        <a:bodyPr/>
        <a:lstStyle/>
        <a:p>
          <a:endParaRPr lang="ru-RU"/>
        </a:p>
      </dgm:t>
    </dgm:pt>
    <dgm:pt modelId="{3618EAD8-7B7C-4EF5-A898-44400D0D101A}" type="sibTrans" cxnId="{28BF20FC-DAD2-44F2-8A36-6B140D9D9C50}">
      <dgm:prSet/>
      <dgm:spPr/>
      <dgm:t>
        <a:bodyPr/>
        <a:lstStyle/>
        <a:p>
          <a:endParaRPr lang="ru-RU"/>
        </a:p>
      </dgm:t>
    </dgm:pt>
    <dgm:pt modelId="{56D2A269-F195-4767-9229-61F5B950EEAB}">
      <dgm:prSet phldrT="[Текст]" custT="1"/>
      <dgm:spPr/>
      <dgm:t>
        <a:bodyPr/>
        <a:lstStyle/>
        <a:p>
          <a:r>
            <a:rPr lang="ru-RU" sz="2400" dirty="0" smtClean="0"/>
            <a:t>Медицинский отбор</a:t>
          </a:r>
          <a:endParaRPr lang="ru-RU" sz="2400" dirty="0"/>
        </a:p>
      </dgm:t>
    </dgm:pt>
    <dgm:pt modelId="{C1F5EB01-6A3A-4C6A-BC25-1075E9DF43A0}" type="parTrans" cxnId="{C98C32B7-7127-44A0-814E-0AD39DBB6432}">
      <dgm:prSet/>
      <dgm:spPr/>
      <dgm:t>
        <a:bodyPr/>
        <a:lstStyle/>
        <a:p>
          <a:endParaRPr lang="ru-RU"/>
        </a:p>
      </dgm:t>
    </dgm:pt>
    <dgm:pt modelId="{7A6762AB-A4BD-45B7-9077-6FE0F1A6F251}" type="sibTrans" cxnId="{C98C32B7-7127-44A0-814E-0AD39DBB6432}">
      <dgm:prSet/>
      <dgm:spPr/>
      <dgm:t>
        <a:bodyPr/>
        <a:lstStyle/>
        <a:p>
          <a:endParaRPr lang="ru-RU"/>
        </a:p>
      </dgm:t>
    </dgm:pt>
    <dgm:pt modelId="{B18820ED-1CA0-4F1F-9A6B-F54E76C8FF7C}">
      <dgm:prSet custT="1"/>
      <dgm:spPr/>
      <dgm:t>
        <a:bodyPr/>
        <a:lstStyle/>
        <a:p>
          <a:r>
            <a:rPr lang="ru-RU" sz="2400" dirty="0" smtClean="0"/>
            <a:t>Медицинский контроль в </a:t>
          </a:r>
          <a:r>
            <a:rPr lang="ru-RU" sz="2400" dirty="0" err="1" smtClean="0"/>
            <a:t>поствакцинальный</a:t>
          </a:r>
          <a:r>
            <a:rPr lang="ru-RU" sz="2400" dirty="0" smtClean="0"/>
            <a:t> период</a:t>
          </a:r>
          <a:endParaRPr lang="ru-RU" sz="2400" dirty="0"/>
        </a:p>
      </dgm:t>
    </dgm:pt>
    <dgm:pt modelId="{51C66772-4DCE-4887-B672-EBB564C9EDF3}" type="parTrans" cxnId="{FC1BC615-3EAD-4568-87D0-A3A74686F686}">
      <dgm:prSet/>
      <dgm:spPr/>
      <dgm:t>
        <a:bodyPr/>
        <a:lstStyle/>
        <a:p>
          <a:endParaRPr lang="ru-RU"/>
        </a:p>
      </dgm:t>
    </dgm:pt>
    <dgm:pt modelId="{F2319F17-71C5-4C67-A1A3-2A10C37BF619}" type="sibTrans" cxnId="{FC1BC615-3EAD-4568-87D0-A3A74686F686}">
      <dgm:prSet/>
      <dgm:spPr/>
      <dgm:t>
        <a:bodyPr/>
        <a:lstStyle/>
        <a:p>
          <a:endParaRPr lang="ru-RU"/>
        </a:p>
      </dgm:t>
    </dgm:pt>
    <dgm:pt modelId="{D216FF8C-D17F-4E87-ABF2-8AD0E1DF46E0}" type="pres">
      <dgm:prSet presAssocID="{B98DB1C0-EF30-4AF4-9C2B-38ADC1ED6FB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AADE2C1-7D73-46C4-8943-2EF8139D0A9C}" type="pres">
      <dgm:prSet presAssocID="{C28612E4-C77B-4625-AA85-EBD9D2A2566B}" presName="centerShape" presStyleLbl="node0" presStyleIdx="0" presStyleCnt="1" custScaleX="132544" custLinFactNeighborX="907" custLinFactNeighborY="-752"/>
      <dgm:spPr/>
    </dgm:pt>
    <dgm:pt modelId="{24D0801D-28DD-4A53-AA11-E4FC1F315BED}" type="pres">
      <dgm:prSet presAssocID="{8EC1DADC-F17B-4819-86AB-9B7CC5321A91}" presName="parTrans" presStyleLbl="bgSibTrans2D1" presStyleIdx="0" presStyleCnt="4"/>
      <dgm:spPr/>
    </dgm:pt>
    <dgm:pt modelId="{D4177057-0317-4C6F-9330-C3494E429B89}" type="pres">
      <dgm:prSet presAssocID="{EE72A1DF-189D-42F5-B838-C1DF3DEF51D1}" presName="node" presStyleLbl="node1" presStyleIdx="0" presStyleCnt="4" custRadScaleRad="109376" custRadScaleInc="-2798">
        <dgm:presLayoutVars>
          <dgm:bulletEnabled val="1"/>
        </dgm:presLayoutVars>
      </dgm:prSet>
      <dgm:spPr/>
    </dgm:pt>
    <dgm:pt modelId="{9B27C149-7D0E-4C0B-8CE8-1F7C705F4F08}" type="pres">
      <dgm:prSet presAssocID="{5F4F053B-1DF7-4F7E-9025-0C211418D84D}" presName="parTrans" presStyleLbl="bgSibTrans2D1" presStyleIdx="1" presStyleCnt="4"/>
      <dgm:spPr/>
    </dgm:pt>
    <dgm:pt modelId="{3E801F6D-7D04-4D08-BE52-DE1B806907A9}" type="pres">
      <dgm:prSet presAssocID="{001DCB44-F2A8-4BA2-8166-CE2B315367B5}" presName="node" presStyleLbl="node1" presStyleIdx="1" presStyleCnt="4">
        <dgm:presLayoutVars>
          <dgm:bulletEnabled val="1"/>
        </dgm:presLayoutVars>
      </dgm:prSet>
      <dgm:spPr/>
    </dgm:pt>
    <dgm:pt modelId="{BEA05378-CE56-4673-8CF4-BDEB3A99AED1}" type="pres">
      <dgm:prSet presAssocID="{C1F5EB01-6A3A-4C6A-BC25-1075E9DF43A0}" presName="parTrans" presStyleLbl="bgSibTrans2D1" presStyleIdx="2" presStyleCnt="4"/>
      <dgm:spPr/>
    </dgm:pt>
    <dgm:pt modelId="{2B9F217A-7FD2-4142-B156-1B4D289D74DD}" type="pres">
      <dgm:prSet presAssocID="{56D2A269-F195-4767-9229-61F5B950EEAB}" presName="node" presStyleLbl="node1" presStyleIdx="2" presStyleCnt="4">
        <dgm:presLayoutVars>
          <dgm:bulletEnabled val="1"/>
        </dgm:presLayoutVars>
      </dgm:prSet>
      <dgm:spPr/>
    </dgm:pt>
    <dgm:pt modelId="{CE2AA48D-DCEB-4BB3-A8F9-3F6853D018DC}" type="pres">
      <dgm:prSet presAssocID="{51C66772-4DCE-4887-B672-EBB564C9EDF3}" presName="parTrans" presStyleLbl="bgSibTrans2D1" presStyleIdx="3" presStyleCnt="4"/>
      <dgm:spPr/>
    </dgm:pt>
    <dgm:pt modelId="{649F36AE-6A8D-4BDB-BD19-45F84780AB2A}" type="pres">
      <dgm:prSet presAssocID="{B18820ED-1CA0-4F1F-9A6B-F54E76C8FF7C}" presName="node" presStyleLbl="node1" presStyleIdx="3" presStyleCnt="4" custRadScaleRad="111587" custRadScaleInc="3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0228DF-D283-43E8-83F3-FAD152B77622}" srcId="{B98DB1C0-EF30-4AF4-9C2B-38ADC1ED6FBE}" destId="{C28612E4-C77B-4625-AA85-EBD9D2A2566B}" srcOrd="0" destOrd="0" parTransId="{369D97D4-1019-448F-B74A-69C4A64AD4BF}" sibTransId="{C8876F1F-4D74-470B-ACDE-F11E13E0BB7B}"/>
    <dgm:cxn modelId="{8D70782E-E24E-4967-A6DD-FECB45CBA968}" type="presOf" srcId="{C28612E4-C77B-4625-AA85-EBD9D2A2566B}" destId="{EAADE2C1-7D73-46C4-8943-2EF8139D0A9C}" srcOrd="0" destOrd="0" presId="urn:microsoft.com/office/officeart/2005/8/layout/radial4"/>
    <dgm:cxn modelId="{68494D1F-71DE-4270-AC14-A813EF6271BB}" type="presOf" srcId="{56D2A269-F195-4767-9229-61F5B950EEAB}" destId="{2B9F217A-7FD2-4142-B156-1B4D289D74DD}" srcOrd="0" destOrd="0" presId="urn:microsoft.com/office/officeart/2005/8/layout/radial4"/>
    <dgm:cxn modelId="{938CBB37-4B9D-4A0B-808E-A9C585F9B1BE}" srcId="{C28612E4-C77B-4625-AA85-EBD9D2A2566B}" destId="{EE72A1DF-189D-42F5-B838-C1DF3DEF51D1}" srcOrd="0" destOrd="0" parTransId="{8EC1DADC-F17B-4819-86AB-9B7CC5321A91}" sibTransId="{175E4462-C33D-422D-83C6-2C0F83DAA88E}"/>
    <dgm:cxn modelId="{FC1BC615-3EAD-4568-87D0-A3A74686F686}" srcId="{C28612E4-C77B-4625-AA85-EBD9D2A2566B}" destId="{B18820ED-1CA0-4F1F-9A6B-F54E76C8FF7C}" srcOrd="3" destOrd="0" parTransId="{51C66772-4DCE-4887-B672-EBB564C9EDF3}" sibTransId="{F2319F17-71C5-4C67-A1A3-2A10C37BF619}"/>
    <dgm:cxn modelId="{C98C32B7-7127-44A0-814E-0AD39DBB6432}" srcId="{C28612E4-C77B-4625-AA85-EBD9D2A2566B}" destId="{56D2A269-F195-4767-9229-61F5B950EEAB}" srcOrd="2" destOrd="0" parTransId="{C1F5EB01-6A3A-4C6A-BC25-1075E9DF43A0}" sibTransId="{7A6762AB-A4BD-45B7-9077-6FE0F1A6F251}"/>
    <dgm:cxn modelId="{1CCBBF46-5A18-4767-A086-252CD347DC1C}" type="presOf" srcId="{B18820ED-1CA0-4F1F-9A6B-F54E76C8FF7C}" destId="{649F36AE-6A8D-4BDB-BD19-45F84780AB2A}" srcOrd="0" destOrd="0" presId="urn:microsoft.com/office/officeart/2005/8/layout/radial4"/>
    <dgm:cxn modelId="{6CEB1D9C-6251-4C9D-972A-7FDC8036D8BD}" type="presOf" srcId="{8EC1DADC-F17B-4819-86AB-9B7CC5321A91}" destId="{24D0801D-28DD-4A53-AA11-E4FC1F315BED}" srcOrd="0" destOrd="0" presId="urn:microsoft.com/office/officeart/2005/8/layout/radial4"/>
    <dgm:cxn modelId="{24576CCD-0F78-4AE9-B30F-C8A5F900C36E}" type="presOf" srcId="{51C66772-4DCE-4887-B672-EBB564C9EDF3}" destId="{CE2AA48D-DCEB-4BB3-A8F9-3F6853D018DC}" srcOrd="0" destOrd="0" presId="urn:microsoft.com/office/officeart/2005/8/layout/radial4"/>
    <dgm:cxn modelId="{5671E1F8-40B5-40B4-9BB6-6771E82BEFBD}" type="presOf" srcId="{B98DB1C0-EF30-4AF4-9C2B-38ADC1ED6FBE}" destId="{D216FF8C-D17F-4E87-ABF2-8AD0E1DF46E0}" srcOrd="0" destOrd="0" presId="urn:microsoft.com/office/officeart/2005/8/layout/radial4"/>
    <dgm:cxn modelId="{4723C04B-03F1-449D-86A0-28EB36094B73}" type="presOf" srcId="{001DCB44-F2A8-4BA2-8166-CE2B315367B5}" destId="{3E801F6D-7D04-4D08-BE52-DE1B806907A9}" srcOrd="0" destOrd="0" presId="urn:microsoft.com/office/officeart/2005/8/layout/radial4"/>
    <dgm:cxn modelId="{F3BE2C21-DA05-4244-868A-BBA71F5126D9}" type="presOf" srcId="{5F4F053B-1DF7-4F7E-9025-0C211418D84D}" destId="{9B27C149-7D0E-4C0B-8CE8-1F7C705F4F08}" srcOrd="0" destOrd="0" presId="urn:microsoft.com/office/officeart/2005/8/layout/radial4"/>
    <dgm:cxn modelId="{28BF20FC-DAD2-44F2-8A36-6B140D9D9C50}" srcId="{C28612E4-C77B-4625-AA85-EBD9D2A2566B}" destId="{001DCB44-F2A8-4BA2-8166-CE2B315367B5}" srcOrd="1" destOrd="0" parTransId="{5F4F053B-1DF7-4F7E-9025-0C211418D84D}" sibTransId="{3618EAD8-7B7C-4EF5-A898-44400D0D101A}"/>
    <dgm:cxn modelId="{C33A82EC-04C9-4B75-878A-6AE29336663F}" type="presOf" srcId="{EE72A1DF-189D-42F5-B838-C1DF3DEF51D1}" destId="{D4177057-0317-4C6F-9330-C3494E429B89}" srcOrd="0" destOrd="0" presId="urn:microsoft.com/office/officeart/2005/8/layout/radial4"/>
    <dgm:cxn modelId="{4570EB67-16B2-4956-8261-35F334815B14}" type="presOf" srcId="{C1F5EB01-6A3A-4C6A-BC25-1075E9DF43A0}" destId="{BEA05378-CE56-4673-8CF4-BDEB3A99AED1}" srcOrd="0" destOrd="0" presId="urn:microsoft.com/office/officeart/2005/8/layout/radial4"/>
    <dgm:cxn modelId="{98B1E0B0-DA54-4FD6-A411-BB0B2C9FEC90}" type="presParOf" srcId="{D216FF8C-D17F-4E87-ABF2-8AD0E1DF46E0}" destId="{EAADE2C1-7D73-46C4-8943-2EF8139D0A9C}" srcOrd="0" destOrd="0" presId="urn:microsoft.com/office/officeart/2005/8/layout/radial4"/>
    <dgm:cxn modelId="{1106A3D6-3A9A-4D60-A978-76E7F743C3D7}" type="presParOf" srcId="{D216FF8C-D17F-4E87-ABF2-8AD0E1DF46E0}" destId="{24D0801D-28DD-4A53-AA11-E4FC1F315BED}" srcOrd="1" destOrd="0" presId="urn:microsoft.com/office/officeart/2005/8/layout/radial4"/>
    <dgm:cxn modelId="{CD136EEF-F503-4C8E-8E7A-BB10D9181DC9}" type="presParOf" srcId="{D216FF8C-D17F-4E87-ABF2-8AD0E1DF46E0}" destId="{D4177057-0317-4C6F-9330-C3494E429B89}" srcOrd="2" destOrd="0" presId="urn:microsoft.com/office/officeart/2005/8/layout/radial4"/>
    <dgm:cxn modelId="{EEDA40DA-68AB-4934-84C9-B2683C8A0B94}" type="presParOf" srcId="{D216FF8C-D17F-4E87-ABF2-8AD0E1DF46E0}" destId="{9B27C149-7D0E-4C0B-8CE8-1F7C705F4F08}" srcOrd="3" destOrd="0" presId="urn:microsoft.com/office/officeart/2005/8/layout/radial4"/>
    <dgm:cxn modelId="{297EAB76-FB21-4143-A98C-09EF18621E09}" type="presParOf" srcId="{D216FF8C-D17F-4E87-ABF2-8AD0E1DF46E0}" destId="{3E801F6D-7D04-4D08-BE52-DE1B806907A9}" srcOrd="4" destOrd="0" presId="urn:microsoft.com/office/officeart/2005/8/layout/radial4"/>
    <dgm:cxn modelId="{9A902B9A-8311-4BDB-AE8D-AB458CE801F5}" type="presParOf" srcId="{D216FF8C-D17F-4E87-ABF2-8AD0E1DF46E0}" destId="{BEA05378-CE56-4673-8CF4-BDEB3A99AED1}" srcOrd="5" destOrd="0" presId="urn:microsoft.com/office/officeart/2005/8/layout/radial4"/>
    <dgm:cxn modelId="{9DAA98F9-CCF6-4662-94C3-9DEC3E710DCE}" type="presParOf" srcId="{D216FF8C-D17F-4E87-ABF2-8AD0E1DF46E0}" destId="{2B9F217A-7FD2-4142-B156-1B4D289D74DD}" srcOrd="6" destOrd="0" presId="urn:microsoft.com/office/officeart/2005/8/layout/radial4"/>
    <dgm:cxn modelId="{E6463835-3E63-4067-BAFA-D0CF9F2448F9}" type="presParOf" srcId="{D216FF8C-D17F-4E87-ABF2-8AD0E1DF46E0}" destId="{CE2AA48D-DCEB-4BB3-A8F9-3F6853D018DC}" srcOrd="7" destOrd="0" presId="urn:microsoft.com/office/officeart/2005/8/layout/radial4"/>
    <dgm:cxn modelId="{91F7C3F0-73FB-481C-AF3B-14953799EE5F}" type="presParOf" srcId="{D216FF8C-D17F-4E87-ABF2-8AD0E1DF46E0}" destId="{649F36AE-6A8D-4BDB-BD19-45F84780AB2A}" srcOrd="8" destOrd="0" presId="urn:microsoft.com/office/officeart/2005/8/layout/radial4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78E274-CDCF-423C-B88D-037660AEE4D9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6722C5-3E22-464E-8874-179FD6ED0EC5}">
      <dgm:prSet phldrT="[Текст]"/>
      <dgm:spPr/>
      <dgm:t>
        <a:bodyPr/>
        <a:lstStyle/>
        <a:p>
          <a:r>
            <a:rPr lang="ru-RU" dirty="0" smtClean="0"/>
            <a:t>Повышение температуры до 40 градусов и выше</a:t>
          </a:r>
          <a:endParaRPr lang="ru-RU" dirty="0"/>
        </a:p>
      </dgm:t>
    </dgm:pt>
    <dgm:pt modelId="{EDAD97C1-C970-4278-9A22-00F2E9608EDA}" type="parTrans" cxnId="{92843833-1961-4A78-BCBC-9A5A3F7E9E5B}">
      <dgm:prSet/>
      <dgm:spPr/>
      <dgm:t>
        <a:bodyPr/>
        <a:lstStyle/>
        <a:p>
          <a:endParaRPr lang="ru-RU"/>
        </a:p>
      </dgm:t>
    </dgm:pt>
    <dgm:pt modelId="{C8B5E72E-E3B7-4C4D-BFA2-A0C4AAA70BE0}" type="sibTrans" cxnId="{92843833-1961-4A78-BCBC-9A5A3F7E9E5B}">
      <dgm:prSet/>
      <dgm:spPr/>
      <dgm:t>
        <a:bodyPr/>
        <a:lstStyle/>
        <a:p>
          <a:endParaRPr lang="ru-RU"/>
        </a:p>
      </dgm:t>
    </dgm:pt>
    <dgm:pt modelId="{6F0A28B9-43B1-42E2-B747-85AED4DFACCA}">
      <dgm:prSet phldrT="[Текст]"/>
      <dgm:spPr/>
      <dgm:t>
        <a:bodyPr/>
        <a:lstStyle/>
        <a:p>
          <a:r>
            <a:rPr lang="ru-RU" dirty="0" smtClean="0"/>
            <a:t>Инфильтрат более 8 см</a:t>
          </a:r>
          <a:endParaRPr lang="ru-RU" dirty="0"/>
        </a:p>
      </dgm:t>
    </dgm:pt>
    <dgm:pt modelId="{9B218358-3EF5-451E-98E2-6867B12EFC77}" type="parTrans" cxnId="{AB2F78AF-B79B-4984-A425-5BA6B367F581}">
      <dgm:prSet/>
      <dgm:spPr/>
      <dgm:t>
        <a:bodyPr/>
        <a:lstStyle/>
        <a:p>
          <a:endParaRPr lang="ru-RU"/>
        </a:p>
      </dgm:t>
    </dgm:pt>
    <dgm:pt modelId="{81CBDBF7-E443-4BD2-8310-F96277583F56}" type="sibTrans" cxnId="{AB2F78AF-B79B-4984-A425-5BA6B367F581}">
      <dgm:prSet/>
      <dgm:spPr/>
      <dgm:t>
        <a:bodyPr/>
        <a:lstStyle/>
        <a:p>
          <a:endParaRPr lang="ru-RU"/>
        </a:p>
      </dgm:t>
    </dgm:pt>
    <dgm:pt modelId="{1E80BBA9-977C-4768-8BAD-04DE08047E2A}" type="pres">
      <dgm:prSet presAssocID="{EE78E274-CDCF-423C-B88D-037660AEE4D9}" presName="diagram" presStyleCnt="0">
        <dgm:presLayoutVars>
          <dgm:dir/>
          <dgm:resizeHandles val="exact"/>
        </dgm:presLayoutVars>
      </dgm:prSet>
      <dgm:spPr/>
    </dgm:pt>
    <dgm:pt modelId="{C378F39D-232B-4E11-A76D-6228B455B60E}" type="pres">
      <dgm:prSet presAssocID="{956722C5-3E22-464E-8874-179FD6ED0EC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5343B3-56EB-4D26-9710-B973220E0DE1}" type="pres">
      <dgm:prSet presAssocID="{C8B5E72E-E3B7-4C4D-BFA2-A0C4AAA70BE0}" presName="sibTrans" presStyleCnt="0"/>
      <dgm:spPr/>
    </dgm:pt>
    <dgm:pt modelId="{4D55FF33-CC08-4E19-AB30-5CDDAAB120D5}" type="pres">
      <dgm:prSet presAssocID="{6F0A28B9-43B1-42E2-B747-85AED4DFACC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1C54F0-05A7-4D05-BB80-04FDEFC8CE00}" type="presOf" srcId="{EE78E274-CDCF-423C-B88D-037660AEE4D9}" destId="{1E80BBA9-977C-4768-8BAD-04DE08047E2A}" srcOrd="0" destOrd="0" presId="urn:microsoft.com/office/officeart/2005/8/layout/default"/>
    <dgm:cxn modelId="{057C3375-66E4-43CB-AFFC-B759250F0B61}" type="presOf" srcId="{6F0A28B9-43B1-42E2-B747-85AED4DFACCA}" destId="{4D55FF33-CC08-4E19-AB30-5CDDAAB120D5}" srcOrd="0" destOrd="0" presId="urn:microsoft.com/office/officeart/2005/8/layout/default"/>
    <dgm:cxn modelId="{AB2F78AF-B79B-4984-A425-5BA6B367F581}" srcId="{EE78E274-CDCF-423C-B88D-037660AEE4D9}" destId="{6F0A28B9-43B1-42E2-B747-85AED4DFACCA}" srcOrd="1" destOrd="0" parTransId="{9B218358-3EF5-451E-98E2-6867B12EFC77}" sibTransId="{81CBDBF7-E443-4BD2-8310-F96277583F56}"/>
    <dgm:cxn modelId="{92843833-1961-4A78-BCBC-9A5A3F7E9E5B}" srcId="{EE78E274-CDCF-423C-B88D-037660AEE4D9}" destId="{956722C5-3E22-464E-8874-179FD6ED0EC5}" srcOrd="0" destOrd="0" parTransId="{EDAD97C1-C970-4278-9A22-00F2E9608EDA}" sibTransId="{C8B5E72E-E3B7-4C4D-BFA2-A0C4AAA70BE0}"/>
    <dgm:cxn modelId="{70AB3E7C-CDB7-4ACC-8818-2F053BA58269}" type="presOf" srcId="{956722C5-3E22-464E-8874-179FD6ED0EC5}" destId="{C378F39D-232B-4E11-A76D-6228B455B60E}" srcOrd="0" destOrd="0" presId="urn:microsoft.com/office/officeart/2005/8/layout/default"/>
    <dgm:cxn modelId="{5AD9B1ED-A756-4A70-B316-3AEEAA8DB6B5}" type="presParOf" srcId="{1E80BBA9-977C-4768-8BAD-04DE08047E2A}" destId="{C378F39D-232B-4E11-A76D-6228B455B60E}" srcOrd="0" destOrd="0" presId="urn:microsoft.com/office/officeart/2005/8/layout/default"/>
    <dgm:cxn modelId="{5BC3E758-2B39-4C09-A533-C2ABF74451A8}" type="presParOf" srcId="{1E80BBA9-977C-4768-8BAD-04DE08047E2A}" destId="{D85343B3-56EB-4D26-9710-B973220E0DE1}" srcOrd="1" destOrd="0" presId="urn:microsoft.com/office/officeart/2005/8/layout/default"/>
    <dgm:cxn modelId="{8805511F-D585-4664-957D-A764176ACC59}" type="presParOf" srcId="{1E80BBA9-977C-4768-8BAD-04DE08047E2A}" destId="{4D55FF33-CC08-4E19-AB30-5CDDAAB120D5}" srcOrd="2" destOrd="0" presId="urn:microsoft.com/office/officeart/2005/8/layout/default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D86773A-F490-49E7-AF1A-090E16276BB2}" type="doc">
      <dgm:prSet loTypeId="urn:microsoft.com/office/officeart/2005/8/layout/matrix1" loCatId="matrix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0FE8B5-295D-4158-9C2F-5E4AAFDFF565}">
      <dgm:prSet phldrT="[Текст]"/>
      <dgm:spPr/>
      <dgm:t>
        <a:bodyPr/>
        <a:lstStyle/>
        <a:p>
          <a:r>
            <a:rPr lang="ru-RU" dirty="0" smtClean="0"/>
            <a:t>Группы осложнений</a:t>
          </a:r>
          <a:endParaRPr lang="ru-RU" dirty="0"/>
        </a:p>
      </dgm:t>
    </dgm:pt>
    <dgm:pt modelId="{99DC2118-C7F9-4BA8-A5BA-DE43725061F4}" type="parTrans" cxnId="{14417251-D7B9-40D4-BBC3-101DE81DC864}">
      <dgm:prSet/>
      <dgm:spPr/>
      <dgm:t>
        <a:bodyPr/>
        <a:lstStyle/>
        <a:p>
          <a:endParaRPr lang="ru-RU"/>
        </a:p>
      </dgm:t>
    </dgm:pt>
    <dgm:pt modelId="{DC87612F-D463-4E62-AEEE-8308A297392A}" type="sibTrans" cxnId="{14417251-D7B9-40D4-BBC3-101DE81DC864}">
      <dgm:prSet/>
      <dgm:spPr/>
      <dgm:t>
        <a:bodyPr/>
        <a:lstStyle/>
        <a:p>
          <a:endParaRPr lang="ru-RU"/>
        </a:p>
      </dgm:t>
    </dgm:pt>
    <dgm:pt modelId="{6FB2C7CD-B33D-4E6E-B6B4-42093AF97701}">
      <dgm:prSet phldrT="[Текст]"/>
      <dgm:spPr/>
      <dgm:t>
        <a:bodyPr/>
        <a:lstStyle/>
        <a:p>
          <a:r>
            <a:rPr lang="ru-RU" dirty="0" smtClean="0"/>
            <a:t>Связанные с нарушением правил асептики и антисептики </a:t>
          </a:r>
          <a:endParaRPr lang="ru-RU" dirty="0"/>
        </a:p>
      </dgm:t>
    </dgm:pt>
    <dgm:pt modelId="{E3A46F20-2E39-40CD-BF53-279ADBB208DB}" type="parTrans" cxnId="{E72CB8E6-F07A-49C6-9202-0EC29BC992DB}">
      <dgm:prSet/>
      <dgm:spPr/>
      <dgm:t>
        <a:bodyPr/>
        <a:lstStyle/>
        <a:p>
          <a:endParaRPr lang="ru-RU"/>
        </a:p>
      </dgm:t>
    </dgm:pt>
    <dgm:pt modelId="{B7D06683-7DB3-4AEF-A16E-7EF0EE505D14}" type="sibTrans" cxnId="{E72CB8E6-F07A-49C6-9202-0EC29BC992DB}">
      <dgm:prSet/>
      <dgm:spPr/>
      <dgm:t>
        <a:bodyPr/>
        <a:lstStyle/>
        <a:p>
          <a:endParaRPr lang="ru-RU"/>
        </a:p>
      </dgm:t>
    </dgm:pt>
    <dgm:pt modelId="{FD525532-73B3-40D2-BF78-850705224B28}">
      <dgm:prSet phldrT="[Текст]"/>
      <dgm:spPr/>
      <dgm:t>
        <a:bodyPr/>
        <a:lstStyle/>
        <a:p>
          <a:r>
            <a:rPr lang="ru-RU" smtClean="0"/>
            <a:t>Обусловленные свойствами вакцин</a:t>
          </a:r>
          <a:endParaRPr lang="ru-RU" dirty="0"/>
        </a:p>
      </dgm:t>
    </dgm:pt>
    <dgm:pt modelId="{4EA38D47-2A79-4B49-BF96-44FF68F7B81C}" type="parTrans" cxnId="{48817364-5F8D-4D4E-B035-586CEC209DDB}">
      <dgm:prSet/>
      <dgm:spPr/>
      <dgm:t>
        <a:bodyPr/>
        <a:lstStyle/>
        <a:p>
          <a:endParaRPr lang="ru-RU"/>
        </a:p>
      </dgm:t>
    </dgm:pt>
    <dgm:pt modelId="{C85EB11A-4D62-42EC-B72F-A85116FC41D8}" type="sibTrans" cxnId="{48817364-5F8D-4D4E-B035-586CEC209DDB}">
      <dgm:prSet/>
      <dgm:spPr/>
      <dgm:t>
        <a:bodyPr/>
        <a:lstStyle/>
        <a:p>
          <a:endParaRPr lang="ru-RU"/>
        </a:p>
      </dgm:t>
    </dgm:pt>
    <dgm:pt modelId="{2A1643EA-BA30-46E0-8155-A3020B677D2C}">
      <dgm:prSet phldrT="[Текст]"/>
      <dgm:spPr/>
      <dgm:t>
        <a:bodyPr/>
        <a:lstStyle/>
        <a:p>
          <a:r>
            <a:rPr lang="ru-RU" smtClean="0"/>
            <a:t>Связанные с состоянием реактивности организма</a:t>
          </a:r>
          <a:endParaRPr lang="ru-RU" dirty="0"/>
        </a:p>
      </dgm:t>
    </dgm:pt>
    <dgm:pt modelId="{673194E5-ED47-44FC-9FF9-D74FEF04C65E}" type="parTrans" cxnId="{2C19188C-A03A-4F00-A7C7-514E43857F67}">
      <dgm:prSet/>
      <dgm:spPr/>
      <dgm:t>
        <a:bodyPr/>
        <a:lstStyle/>
        <a:p>
          <a:endParaRPr lang="ru-RU"/>
        </a:p>
      </dgm:t>
    </dgm:pt>
    <dgm:pt modelId="{D98F1798-C970-43DD-940A-E705374A5B56}" type="sibTrans" cxnId="{2C19188C-A03A-4F00-A7C7-514E43857F67}">
      <dgm:prSet/>
      <dgm:spPr/>
      <dgm:t>
        <a:bodyPr/>
        <a:lstStyle/>
        <a:p>
          <a:endParaRPr lang="ru-RU"/>
        </a:p>
      </dgm:t>
    </dgm:pt>
    <dgm:pt modelId="{7BBF9EF0-B50B-4401-B854-8E2C3C515F75}">
      <dgm:prSet phldrT="[Текст]"/>
      <dgm:spPr/>
      <dgm:t>
        <a:bodyPr/>
        <a:lstStyle/>
        <a:p>
          <a:r>
            <a:rPr lang="ru-RU" smtClean="0"/>
            <a:t>Патологические процессы</a:t>
          </a:r>
          <a:endParaRPr lang="ru-RU" dirty="0"/>
        </a:p>
      </dgm:t>
    </dgm:pt>
    <dgm:pt modelId="{4BA04A88-6737-4D0F-B41C-30D69DB22826}" type="parTrans" cxnId="{3EDC7A14-4C0A-4B47-B35E-DFBAAA48413C}">
      <dgm:prSet/>
      <dgm:spPr/>
      <dgm:t>
        <a:bodyPr/>
        <a:lstStyle/>
        <a:p>
          <a:endParaRPr lang="ru-RU"/>
        </a:p>
      </dgm:t>
    </dgm:pt>
    <dgm:pt modelId="{1E7D0B0F-886D-401D-BD31-FACAED64E091}" type="sibTrans" cxnId="{3EDC7A14-4C0A-4B47-B35E-DFBAAA48413C}">
      <dgm:prSet/>
      <dgm:spPr/>
      <dgm:t>
        <a:bodyPr/>
        <a:lstStyle/>
        <a:p>
          <a:endParaRPr lang="ru-RU"/>
        </a:p>
      </dgm:t>
    </dgm:pt>
    <dgm:pt modelId="{401D44F3-20CD-4D1D-9BA6-5171E077E249}" type="pres">
      <dgm:prSet presAssocID="{8D86773A-F490-49E7-AF1A-090E16276BB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36E8CC-478D-43DA-B186-213AFCB84688}" type="pres">
      <dgm:prSet presAssocID="{8D86773A-F490-49E7-AF1A-090E16276BB2}" presName="matrix" presStyleCnt="0"/>
      <dgm:spPr/>
      <dgm:t>
        <a:bodyPr/>
        <a:lstStyle/>
        <a:p>
          <a:endParaRPr lang="ru-RU"/>
        </a:p>
      </dgm:t>
    </dgm:pt>
    <dgm:pt modelId="{8851AD12-5031-4CE6-A3DA-FE1769EA9CDA}" type="pres">
      <dgm:prSet presAssocID="{8D86773A-F490-49E7-AF1A-090E16276BB2}" presName="tile1" presStyleLbl="node1" presStyleIdx="0" presStyleCnt="4" custLinFactNeighborX="-695"/>
      <dgm:spPr/>
      <dgm:t>
        <a:bodyPr/>
        <a:lstStyle/>
        <a:p>
          <a:endParaRPr lang="ru-RU"/>
        </a:p>
      </dgm:t>
    </dgm:pt>
    <dgm:pt modelId="{A59CBCC6-B0AA-4A00-937F-D84FF123E5E7}" type="pres">
      <dgm:prSet presAssocID="{8D86773A-F490-49E7-AF1A-090E16276BB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BA3A2-E613-49FA-B1C2-33D372D21FE9}" type="pres">
      <dgm:prSet presAssocID="{8D86773A-F490-49E7-AF1A-090E16276BB2}" presName="tile2" presStyleLbl="node1" presStyleIdx="1" presStyleCnt="4"/>
      <dgm:spPr/>
      <dgm:t>
        <a:bodyPr/>
        <a:lstStyle/>
        <a:p>
          <a:endParaRPr lang="ru-RU"/>
        </a:p>
      </dgm:t>
    </dgm:pt>
    <dgm:pt modelId="{0B3824F7-7DE7-469D-BC82-50E374328572}" type="pres">
      <dgm:prSet presAssocID="{8D86773A-F490-49E7-AF1A-090E16276BB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7EE4AD-A091-4B04-9DD4-F1B94AC6C385}" type="pres">
      <dgm:prSet presAssocID="{8D86773A-F490-49E7-AF1A-090E16276BB2}" presName="tile3" presStyleLbl="node1" presStyleIdx="2" presStyleCnt="4"/>
      <dgm:spPr/>
      <dgm:t>
        <a:bodyPr/>
        <a:lstStyle/>
        <a:p>
          <a:endParaRPr lang="ru-RU"/>
        </a:p>
      </dgm:t>
    </dgm:pt>
    <dgm:pt modelId="{4BDADC44-284A-4298-B115-FF6957938345}" type="pres">
      <dgm:prSet presAssocID="{8D86773A-F490-49E7-AF1A-090E16276BB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FC4AEE-51EA-48BC-BB22-58A587B9E4DC}" type="pres">
      <dgm:prSet presAssocID="{8D86773A-F490-49E7-AF1A-090E16276BB2}" presName="tile4" presStyleLbl="node1" presStyleIdx="3" presStyleCnt="4"/>
      <dgm:spPr/>
      <dgm:t>
        <a:bodyPr/>
        <a:lstStyle/>
        <a:p>
          <a:endParaRPr lang="ru-RU"/>
        </a:p>
      </dgm:t>
    </dgm:pt>
    <dgm:pt modelId="{25947F5B-B9F2-4C17-B74B-A54F5C9FA7A2}" type="pres">
      <dgm:prSet presAssocID="{8D86773A-F490-49E7-AF1A-090E16276BB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FE8CEF-F800-42B4-A636-4E5EFBCB382F}" type="pres">
      <dgm:prSet presAssocID="{8D86773A-F490-49E7-AF1A-090E16276BB2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82548ED4-E02C-48F4-B5C7-E58CC06C9D46}" type="presOf" srcId="{6FB2C7CD-B33D-4E6E-B6B4-42093AF97701}" destId="{A59CBCC6-B0AA-4A00-937F-D84FF123E5E7}" srcOrd="1" destOrd="0" presId="urn:microsoft.com/office/officeart/2005/8/layout/matrix1"/>
    <dgm:cxn modelId="{E1C8D37A-B55E-4A45-9F42-7D85DBA59C67}" type="presOf" srcId="{C50FE8B5-295D-4158-9C2F-5E4AAFDFF565}" destId="{05FE8CEF-F800-42B4-A636-4E5EFBCB382F}" srcOrd="0" destOrd="0" presId="urn:microsoft.com/office/officeart/2005/8/layout/matrix1"/>
    <dgm:cxn modelId="{14417251-D7B9-40D4-BBC3-101DE81DC864}" srcId="{8D86773A-F490-49E7-AF1A-090E16276BB2}" destId="{C50FE8B5-295D-4158-9C2F-5E4AAFDFF565}" srcOrd="0" destOrd="0" parTransId="{99DC2118-C7F9-4BA8-A5BA-DE43725061F4}" sibTransId="{DC87612F-D463-4E62-AEEE-8308A297392A}"/>
    <dgm:cxn modelId="{019E98AC-1ED2-419D-B8AB-2CF8296AE1E9}" type="presOf" srcId="{7BBF9EF0-B50B-4401-B854-8E2C3C515F75}" destId="{45FC4AEE-51EA-48BC-BB22-58A587B9E4DC}" srcOrd="0" destOrd="0" presId="urn:microsoft.com/office/officeart/2005/8/layout/matrix1"/>
    <dgm:cxn modelId="{A82425D3-413F-41B2-BF93-03BF2CDF7DE4}" type="presOf" srcId="{6FB2C7CD-B33D-4E6E-B6B4-42093AF97701}" destId="{8851AD12-5031-4CE6-A3DA-FE1769EA9CDA}" srcOrd="0" destOrd="0" presId="urn:microsoft.com/office/officeart/2005/8/layout/matrix1"/>
    <dgm:cxn modelId="{48817364-5F8D-4D4E-B035-586CEC209DDB}" srcId="{C50FE8B5-295D-4158-9C2F-5E4AAFDFF565}" destId="{FD525532-73B3-40D2-BF78-850705224B28}" srcOrd="1" destOrd="0" parTransId="{4EA38D47-2A79-4B49-BF96-44FF68F7B81C}" sibTransId="{C85EB11A-4D62-42EC-B72F-A85116FC41D8}"/>
    <dgm:cxn modelId="{E72CB8E6-F07A-49C6-9202-0EC29BC992DB}" srcId="{C50FE8B5-295D-4158-9C2F-5E4AAFDFF565}" destId="{6FB2C7CD-B33D-4E6E-B6B4-42093AF97701}" srcOrd="0" destOrd="0" parTransId="{E3A46F20-2E39-40CD-BF53-279ADBB208DB}" sibTransId="{B7D06683-7DB3-4AEF-A16E-7EF0EE505D14}"/>
    <dgm:cxn modelId="{FE9964A9-DC7E-4112-B809-860ADBBB8AAE}" type="presOf" srcId="{2A1643EA-BA30-46E0-8155-A3020B677D2C}" destId="{887EE4AD-A091-4B04-9DD4-F1B94AC6C385}" srcOrd="0" destOrd="0" presId="urn:microsoft.com/office/officeart/2005/8/layout/matrix1"/>
    <dgm:cxn modelId="{D6AB05C9-59DF-4C54-842A-49072FBD71C0}" type="presOf" srcId="{FD525532-73B3-40D2-BF78-850705224B28}" destId="{95CBA3A2-E613-49FA-B1C2-33D372D21FE9}" srcOrd="0" destOrd="0" presId="urn:microsoft.com/office/officeart/2005/8/layout/matrix1"/>
    <dgm:cxn modelId="{2C19188C-A03A-4F00-A7C7-514E43857F67}" srcId="{C50FE8B5-295D-4158-9C2F-5E4AAFDFF565}" destId="{2A1643EA-BA30-46E0-8155-A3020B677D2C}" srcOrd="2" destOrd="0" parTransId="{673194E5-ED47-44FC-9FF9-D74FEF04C65E}" sibTransId="{D98F1798-C970-43DD-940A-E705374A5B56}"/>
    <dgm:cxn modelId="{3EDC7A14-4C0A-4B47-B35E-DFBAAA48413C}" srcId="{C50FE8B5-295D-4158-9C2F-5E4AAFDFF565}" destId="{7BBF9EF0-B50B-4401-B854-8E2C3C515F75}" srcOrd="3" destOrd="0" parTransId="{4BA04A88-6737-4D0F-B41C-30D69DB22826}" sibTransId="{1E7D0B0F-886D-401D-BD31-FACAED64E091}"/>
    <dgm:cxn modelId="{E585DFE1-E3B7-4A2F-98A5-7A9AF3DBDBA0}" type="presOf" srcId="{2A1643EA-BA30-46E0-8155-A3020B677D2C}" destId="{4BDADC44-284A-4298-B115-FF6957938345}" srcOrd="1" destOrd="0" presId="urn:microsoft.com/office/officeart/2005/8/layout/matrix1"/>
    <dgm:cxn modelId="{C6B60F05-1965-4FB4-86BD-E70DA5B94850}" type="presOf" srcId="{FD525532-73B3-40D2-BF78-850705224B28}" destId="{0B3824F7-7DE7-469D-BC82-50E374328572}" srcOrd="1" destOrd="0" presId="urn:microsoft.com/office/officeart/2005/8/layout/matrix1"/>
    <dgm:cxn modelId="{06B60C01-EFD8-4CE2-B422-D64F26A4CAA5}" type="presOf" srcId="{8D86773A-F490-49E7-AF1A-090E16276BB2}" destId="{401D44F3-20CD-4D1D-9BA6-5171E077E249}" srcOrd="0" destOrd="0" presId="urn:microsoft.com/office/officeart/2005/8/layout/matrix1"/>
    <dgm:cxn modelId="{2B3DE750-6EDC-4329-A7D7-E762822E90A6}" type="presOf" srcId="{7BBF9EF0-B50B-4401-B854-8E2C3C515F75}" destId="{25947F5B-B9F2-4C17-B74B-A54F5C9FA7A2}" srcOrd="1" destOrd="0" presId="urn:microsoft.com/office/officeart/2005/8/layout/matrix1"/>
    <dgm:cxn modelId="{FF95FA13-66B5-4147-8E34-C148FCFC29FB}" type="presParOf" srcId="{401D44F3-20CD-4D1D-9BA6-5171E077E249}" destId="{3636E8CC-478D-43DA-B186-213AFCB84688}" srcOrd="0" destOrd="0" presId="urn:microsoft.com/office/officeart/2005/8/layout/matrix1"/>
    <dgm:cxn modelId="{12365CF4-5677-422D-8718-6B5C2565045F}" type="presParOf" srcId="{3636E8CC-478D-43DA-B186-213AFCB84688}" destId="{8851AD12-5031-4CE6-A3DA-FE1769EA9CDA}" srcOrd="0" destOrd="0" presId="urn:microsoft.com/office/officeart/2005/8/layout/matrix1"/>
    <dgm:cxn modelId="{12D505DA-6F6F-4052-B432-A08780979E5B}" type="presParOf" srcId="{3636E8CC-478D-43DA-B186-213AFCB84688}" destId="{A59CBCC6-B0AA-4A00-937F-D84FF123E5E7}" srcOrd="1" destOrd="0" presId="urn:microsoft.com/office/officeart/2005/8/layout/matrix1"/>
    <dgm:cxn modelId="{ABC4DED9-C042-42DF-A680-9C53FBD6E45F}" type="presParOf" srcId="{3636E8CC-478D-43DA-B186-213AFCB84688}" destId="{95CBA3A2-E613-49FA-B1C2-33D372D21FE9}" srcOrd="2" destOrd="0" presId="urn:microsoft.com/office/officeart/2005/8/layout/matrix1"/>
    <dgm:cxn modelId="{1A78A296-6324-4C8C-B683-471811858E0B}" type="presParOf" srcId="{3636E8CC-478D-43DA-B186-213AFCB84688}" destId="{0B3824F7-7DE7-469D-BC82-50E374328572}" srcOrd="3" destOrd="0" presId="urn:microsoft.com/office/officeart/2005/8/layout/matrix1"/>
    <dgm:cxn modelId="{A320FDE5-6E64-4294-8482-BACA006754CF}" type="presParOf" srcId="{3636E8CC-478D-43DA-B186-213AFCB84688}" destId="{887EE4AD-A091-4B04-9DD4-F1B94AC6C385}" srcOrd="4" destOrd="0" presId="urn:microsoft.com/office/officeart/2005/8/layout/matrix1"/>
    <dgm:cxn modelId="{85757EA6-1753-4F3A-A50C-6177C1771ED4}" type="presParOf" srcId="{3636E8CC-478D-43DA-B186-213AFCB84688}" destId="{4BDADC44-284A-4298-B115-FF6957938345}" srcOrd="5" destOrd="0" presId="urn:microsoft.com/office/officeart/2005/8/layout/matrix1"/>
    <dgm:cxn modelId="{23B65839-47E1-4C17-9424-42644EE11907}" type="presParOf" srcId="{3636E8CC-478D-43DA-B186-213AFCB84688}" destId="{45FC4AEE-51EA-48BC-BB22-58A587B9E4DC}" srcOrd="6" destOrd="0" presId="urn:microsoft.com/office/officeart/2005/8/layout/matrix1"/>
    <dgm:cxn modelId="{FA62B0EC-51E1-4309-A58C-10C7F1ED0DE2}" type="presParOf" srcId="{3636E8CC-478D-43DA-B186-213AFCB84688}" destId="{25947F5B-B9F2-4C17-B74B-A54F5C9FA7A2}" srcOrd="7" destOrd="0" presId="urn:microsoft.com/office/officeart/2005/8/layout/matrix1"/>
    <dgm:cxn modelId="{BB20B5EE-5C28-454E-8F0C-BE58667181D6}" type="presParOf" srcId="{401D44F3-20CD-4D1D-9BA6-5171E077E249}" destId="{05FE8CEF-F800-42B4-A636-4E5EFBCB382F}" srcOrd="1" destOrd="0" presId="urn:microsoft.com/office/officeart/2005/8/layout/matrix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32D6C3D-998F-4E10-88D7-D25E171F536D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EB0F55-300D-497F-B227-D69FC2005842}">
      <dgm:prSet phldrT="[Текст]" custT="1"/>
      <dgm:spPr/>
      <dgm:t>
        <a:bodyPr/>
        <a:lstStyle/>
        <a:p>
          <a:r>
            <a:rPr lang="ru-RU" sz="2400" dirty="0" smtClean="0"/>
            <a:t>Общие реакции, появившиеся не позже 48 часов после прививки </a:t>
          </a:r>
          <a:endParaRPr lang="ru-RU" sz="2400" dirty="0"/>
        </a:p>
      </dgm:t>
    </dgm:pt>
    <dgm:pt modelId="{8740885F-BE73-46DE-8C60-84F7C3AE490A}" type="parTrans" cxnId="{C150B7E0-8B7C-42C9-9CC6-E6739D8ECB31}">
      <dgm:prSet/>
      <dgm:spPr/>
      <dgm:t>
        <a:bodyPr/>
        <a:lstStyle/>
        <a:p>
          <a:endParaRPr lang="ru-RU"/>
        </a:p>
      </dgm:t>
    </dgm:pt>
    <dgm:pt modelId="{89AF385C-5D25-48AB-B30D-24262C06BF21}" type="sibTrans" cxnId="{C150B7E0-8B7C-42C9-9CC6-E6739D8ECB31}">
      <dgm:prSet/>
      <dgm:spPr/>
      <dgm:t>
        <a:bodyPr/>
        <a:lstStyle/>
        <a:p>
          <a:endParaRPr lang="ru-RU"/>
        </a:p>
      </dgm:t>
    </dgm:pt>
    <dgm:pt modelId="{E28205D3-41AC-4309-884F-973478162690}">
      <dgm:prSet phldrT="[Текст]" custT="1"/>
      <dgm:spPr/>
      <dgm:t>
        <a:bodyPr/>
        <a:lstStyle/>
        <a:p>
          <a:r>
            <a:rPr lang="ru-RU" sz="2400" dirty="0" smtClean="0"/>
            <a:t>Реакция, появившиеся не позже 12-14 дней после введения коревой и 30 дней после введения ОПВ и </a:t>
          </a:r>
          <a:r>
            <a:rPr lang="ru-RU" sz="2400" dirty="0" err="1" smtClean="0"/>
            <a:t>паротитной</a:t>
          </a:r>
          <a:r>
            <a:rPr lang="ru-RU" sz="2400" dirty="0" smtClean="0"/>
            <a:t> вакцин</a:t>
          </a:r>
          <a:endParaRPr lang="ru-RU" sz="2400" dirty="0"/>
        </a:p>
      </dgm:t>
    </dgm:pt>
    <dgm:pt modelId="{E2E3E80E-DFF7-4391-A209-903B66115B84}" type="parTrans" cxnId="{A8A077F2-C1F9-40FC-9D06-A5578E3C083A}">
      <dgm:prSet/>
      <dgm:spPr/>
      <dgm:t>
        <a:bodyPr/>
        <a:lstStyle/>
        <a:p>
          <a:endParaRPr lang="ru-RU"/>
        </a:p>
      </dgm:t>
    </dgm:pt>
    <dgm:pt modelId="{1598D422-B3F4-4D68-AD5C-5378619A6703}" type="sibTrans" cxnId="{A8A077F2-C1F9-40FC-9D06-A5578E3C083A}">
      <dgm:prSet/>
      <dgm:spPr/>
      <dgm:t>
        <a:bodyPr/>
        <a:lstStyle/>
        <a:p>
          <a:endParaRPr lang="ru-RU"/>
        </a:p>
      </dgm:t>
    </dgm:pt>
    <dgm:pt modelId="{876E0082-A3B8-45B7-A34F-CEE4BC2DC74D}">
      <dgm:prSet custT="1"/>
      <dgm:spPr/>
      <dgm:t>
        <a:bodyPr/>
        <a:lstStyle/>
        <a:p>
          <a:r>
            <a:rPr lang="ru-RU" sz="2400" dirty="0" smtClean="0"/>
            <a:t>Реакция на живые вакцины, появившиеся не раньше 4-го дня  </a:t>
          </a:r>
          <a:endParaRPr lang="ru-RU" sz="2400" dirty="0"/>
        </a:p>
      </dgm:t>
    </dgm:pt>
    <dgm:pt modelId="{75A35172-A42D-4CB4-899F-0C749EEC620C}" type="parTrans" cxnId="{C788C59F-0861-495B-A47B-257690D00F9D}">
      <dgm:prSet/>
      <dgm:spPr/>
      <dgm:t>
        <a:bodyPr/>
        <a:lstStyle/>
        <a:p>
          <a:endParaRPr lang="ru-RU"/>
        </a:p>
      </dgm:t>
    </dgm:pt>
    <dgm:pt modelId="{9ADC0404-B7D6-4F8C-B6E0-DD94C11F53B0}" type="sibTrans" cxnId="{C788C59F-0861-495B-A47B-257690D00F9D}">
      <dgm:prSet/>
      <dgm:spPr/>
      <dgm:t>
        <a:bodyPr/>
        <a:lstStyle/>
        <a:p>
          <a:endParaRPr lang="ru-RU"/>
        </a:p>
      </dgm:t>
    </dgm:pt>
    <dgm:pt modelId="{058F6E1B-1D73-40F6-9B92-9CFE09165AEE}" type="pres">
      <dgm:prSet presAssocID="{532D6C3D-998F-4E10-88D7-D25E171F536D}" presName="diagram" presStyleCnt="0">
        <dgm:presLayoutVars>
          <dgm:dir/>
          <dgm:resizeHandles val="exact"/>
        </dgm:presLayoutVars>
      </dgm:prSet>
      <dgm:spPr/>
    </dgm:pt>
    <dgm:pt modelId="{57786CD1-3BD1-48A2-AB91-43183B1C7D1E}" type="pres">
      <dgm:prSet presAssocID="{2BEB0F55-300D-497F-B227-D69FC200584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562F1-9F6F-47E6-AA3C-7BB32F9D5B36}" type="pres">
      <dgm:prSet presAssocID="{89AF385C-5D25-48AB-B30D-24262C06BF21}" presName="sibTrans" presStyleCnt="0"/>
      <dgm:spPr/>
    </dgm:pt>
    <dgm:pt modelId="{78580BEE-19EA-4498-8117-CEF3DAEDBDFC}" type="pres">
      <dgm:prSet presAssocID="{876E0082-A3B8-45B7-A34F-CEE4BC2DC74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F708E4-E7CF-4325-946D-B265292A6CEF}" type="pres">
      <dgm:prSet presAssocID="{9ADC0404-B7D6-4F8C-B6E0-DD94C11F53B0}" presName="sibTrans" presStyleCnt="0"/>
      <dgm:spPr/>
    </dgm:pt>
    <dgm:pt modelId="{2CF8536A-05E9-4C69-8E6C-5EA05BA68951}" type="pres">
      <dgm:prSet presAssocID="{E28205D3-41AC-4309-884F-97347816269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DAFD8C-DCB8-4D74-A10A-AA289B503696}" type="presOf" srcId="{2BEB0F55-300D-497F-B227-D69FC2005842}" destId="{57786CD1-3BD1-48A2-AB91-43183B1C7D1E}" srcOrd="0" destOrd="0" presId="urn:microsoft.com/office/officeart/2005/8/layout/default"/>
    <dgm:cxn modelId="{581940C9-0B5C-4BF2-8805-580C2B385FAF}" type="presOf" srcId="{E28205D3-41AC-4309-884F-973478162690}" destId="{2CF8536A-05E9-4C69-8E6C-5EA05BA68951}" srcOrd="0" destOrd="0" presId="urn:microsoft.com/office/officeart/2005/8/layout/default"/>
    <dgm:cxn modelId="{68921ED1-B220-4C44-AE8F-BBD20517CD70}" type="presOf" srcId="{876E0082-A3B8-45B7-A34F-CEE4BC2DC74D}" destId="{78580BEE-19EA-4498-8117-CEF3DAEDBDFC}" srcOrd="0" destOrd="0" presId="urn:microsoft.com/office/officeart/2005/8/layout/default"/>
    <dgm:cxn modelId="{DDFF6D00-16B6-4612-A0C2-F37350B19D49}" type="presOf" srcId="{532D6C3D-998F-4E10-88D7-D25E171F536D}" destId="{058F6E1B-1D73-40F6-9B92-9CFE09165AEE}" srcOrd="0" destOrd="0" presId="urn:microsoft.com/office/officeart/2005/8/layout/default"/>
    <dgm:cxn modelId="{C788C59F-0861-495B-A47B-257690D00F9D}" srcId="{532D6C3D-998F-4E10-88D7-D25E171F536D}" destId="{876E0082-A3B8-45B7-A34F-CEE4BC2DC74D}" srcOrd="1" destOrd="0" parTransId="{75A35172-A42D-4CB4-899F-0C749EEC620C}" sibTransId="{9ADC0404-B7D6-4F8C-B6E0-DD94C11F53B0}"/>
    <dgm:cxn modelId="{C150B7E0-8B7C-42C9-9CC6-E6739D8ECB31}" srcId="{532D6C3D-998F-4E10-88D7-D25E171F536D}" destId="{2BEB0F55-300D-497F-B227-D69FC2005842}" srcOrd="0" destOrd="0" parTransId="{8740885F-BE73-46DE-8C60-84F7C3AE490A}" sibTransId="{89AF385C-5D25-48AB-B30D-24262C06BF21}"/>
    <dgm:cxn modelId="{A8A077F2-C1F9-40FC-9D06-A5578E3C083A}" srcId="{532D6C3D-998F-4E10-88D7-D25E171F536D}" destId="{E28205D3-41AC-4309-884F-973478162690}" srcOrd="2" destOrd="0" parTransId="{E2E3E80E-DFF7-4391-A209-903B66115B84}" sibTransId="{1598D422-B3F4-4D68-AD5C-5378619A6703}"/>
    <dgm:cxn modelId="{D2D730D7-4EBD-4B7D-83B2-253EA1437FAD}" type="presParOf" srcId="{058F6E1B-1D73-40F6-9B92-9CFE09165AEE}" destId="{57786CD1-3BD1-48A2-AB91-43183B1C7D1E}" srcOrd="0" destOrd="0" presId="urn:microsoft.com/office/officeart/2005/8/layout/default"/>
    <dgm:cxn modelId="{948A9B52-1855-421E-9C11-F8211991854F}" type="presParOf" srcId="{058F6E1B-1D73-40F6-9B92-9CFE09165AEE}" destId="{7F1562F1-9F6F-47E6-AA3C-7BB32F9D5B36}" srcOrd="1" destOrd="0" presId="urn:microsoft.com/office/officeart/2005/8/layout/default"/>
    <dgm:cxn modelId="{B6930023-C6B9-4FB7-AB82-39FE777A0399}" type="presParOf" srcId="{058F6E1B-1D73-40F6-9B92-9CFE09165AEE}" destId="{78580BEE-19EA-4498-8117-CEF3DAEDBDFC}" srcOrd="2" destOrd="0" presId="urn:microsoft.com/office/officeart/2005/8/layout/default"/>
    <dgm:cxn modelId="{2D81EC06-1098-48DC-9545-91BAAE224858}" type="presParOf" srcId="{058F6E1B-1D73-40F6-9B92-9CFE09165AEE}" destId="{00F708E4-E7CF-4325-946D-B265292A6CEF}" srcOrd="3" destOrd="0" presId="urn:microsoft.com/office/officeart/2005/8/layout/default"/>
    <dgm:cxn modelId="{21D82CB8-121D-44E7-BAB3-00072112371E}" type="presParOf" srcId="{058F6E1B-1D73-40F6-9B92-9CFE09165AEE}" destId="{2CF8536A-05E9-4C69-8E6C-5EA05BA68951}" srcOrd="4" destOrd="0" presId="urn:microsoft.com/office/officeart/2005/8/layout/default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AD4C25A-4893-4392-AAA3-90C80CC40D01}" type="doc">
      <dgm:prSet loTypeId="urn:microsoft.com/office/officeart/2005/8/layout/radial5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D4AE69-90C8-4B3F-AC66-1F52F19E19F7}">
      <dgm:prSet phldrT="[Текст]"/>
      <dgm:spPr/>
      <dgm:t>
        <a:bodyPr/>
        <a:lstStyle/>
        <a:p>
          <a:r>
            <a:rPr lang="ru-RU" dirty="0" smtClean="0"/>
            <a:t>Действия медсестры</a:t>
          </a:r>
          <a:endParaRPr lang="ru-RU" dirty="0"/>
        </a:p>
      </dgm:t>
    </dgm:pt>
    <dgm:pt modelId="{6222611C-1020-428B-B709-95A6D715E9A1}" type="parTrans" cxnId="{4D0BCE00-F60B-440D-A1FE-415896369DA6}">
      <dgm:prSet/>
      <dgm:spPr/>
      <dgm:t>
        <a:bodyPr/>
        <a:lstStyle/>
        <a:p>
          <a:endParaRPr lang="ru-RU"/>
        </a:p>
      </dgm:t>
    </dgm:pt>
    <dgm:pt modelId="{8D331BF7-1866-4CB7-BE47-985AA9FDC87F}" type="sibTrans" cxnId="{4D0BCE00-F60B-440D-A1FE-415896369DA6}">
      <dgm:prSet/>
      <dgm:spPr/>
      <dgm:t>
        <a:bodyPr/>
        <a:lstStyle/>
        <a:p>
          <a:endParaRPr lang="ru-RU"/>
        </a:p>
      </dgm:t>
    </dgm:pt>
    <dgm:pt modelId="{9CC1F6B0-CAF3-48A3-AD0F-3C7AF8DE47B5}">
      <dgm:prSet phldrT="[Текст]"/>
      <dgm:spPr/>
      <dgm:t>
        <a:bodyPr/>
        <a:lstStyle/>
        <a:p>
          <a:r>
            <a:rPr lang="ru-RU" dirty="0" smtClean="0"/>
            <a:t>Оказать первую  доврачебную помощь</a:t>
          </a:r>
          <a:endParaRPr lang="ru-RU" dirty="0"/>
        </a:p>
      </dgm:t>
    </dgm:pt>
    <dgm:pt modelId="{9502C81D-4A1D-4E57-B688-A142F4B7F8E8}" type="parTrans" cxnId="{AD7C5309-BD2C-44AD-9578-43C5E4E9C4E9}">
      <dgm:prSet/>
      <dgm:spPr/>
      <dgm:t>
        <a:bodyPr/>
        <a:lstStyle/>
        <a:p>
          <a:endParaRPr lang="ru-RU"/>
        </a:p>
      </dgm:t>
    </dgm:pt>
    <dgm:pt modelId="{B1EBDB19-7BAF-4DE0-999A-C17E94A555DC}" type="sibTrans" cxnId="{AD7C5309-BD2C-44AD-9578-43C5E4E9C4E9}">
      <dgm:prSet/>
      <dgm:spPr/>
      <dgm:t>
        <a:bodyPr/>
        <a:lstStyle/>
        <a:p>
          <a:endParaRPr lang="ru-RU"/>
        </a:p>
      </dgm:t>
    </dgm:pt>
    <dgm:pt modelId="{99D324CF-4B1A-4E65-A91F-1096E82D13A4}">
      <dgm:prSet phldrT="[Текст]"/>
      <dgm:spPr/>
      <dgm:t>
        <a:bodyPr/>
        <a:lstStyle/>
        <a:p>
          <a:r>
            <a:rPr lang="ru-RU" dirty="0" smtClean="0"/>
            <a:t>Оформить документацию</a:t>
          </a:r>
          <a:endParaRPr lang="ru-RU" dirty="0"/>
        </a:p>
      </dgm:t>
    </dgm:pt>
    <dgm:pt modelId="{A65E59EB-B376-4E37-9523-F9B67A94D8C9}" type="parTrans" cxnId="{5CC4D331-83EE-47EE-9DD6-90A943CDB370}">
      <dgm:prSet/>
      <dgm:spPr/>
      <dgm:t>
        <a:bodyPr/>
        <a:lstStyle/>
        <a:p>
          <a:endParaRPr lang="ru-RU"/>
        </a:p>
      </dgm:t>
    </dgm:pt>
    <dgm:pt modelId="{7C8B2BD9-52B5-443D-957F-4A59BEEC65CF}" type="sibTrans" cxnId="{5CC4D331-83EE-47EE-9DD6-90A943CDB370}">
      <dgm:prSet/>
      <dgm:spPr/>
      <dgm:t>
        <a:bodyPr/>
        <a:lstStyle/>
        <a:p>
          <a:endParaRPr lang="ru-RU"/>
        </a:p>
      </dgm:t>
    </dgm:pt>
    <dgm:pt modelId="{92610C93-47DC-46F7-95A5-A1E1A40642CE}">
      <dgm:prSet phldrT="[Текст]"/>
      <dgm:spPr/>
      <dgm:t>
        <a:bodyPr/>
        <a:lstStyle/>
        <a:p>
          <a:r>
            <a:rPr lang="ru-RU" dirty="0" smtClean="0"/>
            <a:t>Сообщить врачу</a:t>
          </a:r>
          <a:endParaRPr lang="ru-RU" dirty="0"/>
        </a:p>
      </dgm:t>
    </dgm:pt>
    <dgm:pt modelId="{0C5DAE5B-C2AA-47CF-BDD9-F4FF5A2795E8}" type="parTrans" cxnId="{A985D976-4FB5-402C-BD18-12779267265D}">
      <dgm:prSet/>
      <dgm:spPr/>
      <dgm:t>
        <a:bodyPr/>
        <a:lstStyle/>
        <a:p>
          <a:endParaRPr lang="ru-RU"/>
        </a:p>
      </dgm:t>
    </dgm:pt>
    <dgm:pt modelId="{A47535AA-94F8-424B-BC18-F849F7C6792F}" type="sibTrans" cxnId="{A985D976-4FB5-402C-BD18-12779267265D}">
      <dgm:prSet/>
      <dgm:spPr/>
      <dgm:t>
        <a:bodyPr/>
        <a:lstStyle/>
        <a:p>
          <a:endParaRPr lang="ru-RU"/>
        </a:p>
      </dgm:t>
    </dgm:pt>
    <dgm:pt modelId="{C5EBB8CE-E9F6-45EB-939E-1E68EF1E340A}" type="pres">
      <dgm:prSet presAssocID="{6AD4C25A-4893-4392-AAA3-90C80CC40D0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2440D02-2438-415E-9DD0-CBF4B5685E7E}" type="pres">
      <dgm:prSet presAssocID="{D7D4AE69-90C8-4B3F-AC66-1F52F19E19F7}" presName="centerShape" presStyleLbl="node0" presStyleIdx="0" presStyleCnt="1" custScaleX="161256"/>
      <dgm:spPr/>
      <dgm:t>
        <a:bodyPr/>
        <a:lstStyle/>
        <a:p>
          <a:endParaRPr lang="ru-RU"/>
        </a:p>
      </dgm:t>
    </dgm:pt>
    <dgm:pt modelId="{1ECCCA32-29E2-4E86-9345-881AB778CE22}" type="pres">
      <dgm:prSet presAssocID="{9502C81D-4A1D-4E57-B688-A142F4B7F8E8}" presName="parTrans" presStyleLbl="sibTrans2D1" presStyleIdx="0" presStyleCnt="3"/>
      <dgm:spPr/>
    </dgm:pt>
    <dgm:pt modelId="{2A5740B6-422A-4790-9B09-1E109D764A58}" type="pres">
      <dgm:prSet presAssocID="{9502C81D-4A1D-4E57-B688-A142F4B7F8E8}" presName="connectorText" presStyleLbl="sibTrans2D1" presStyleIdx="0" presStyleCnt="3"/>
      <dgm:spPr/>
    </dgm:pt>
    <dgm:pt modelId="{A593B063-5409-41DD-809E-D80FE21CF55B}" type="pres">
      <dgm:prSet presAssocID="{9CC1F6B0-CAF3-48A3-AD0F-3C7AF8DE47B5}" presName="node" presStyleLbl="node1" presStyleIdx="0" presStyleCnt="3" custScaleX="210552">
        <dgm:presLayoutVars>
          <dgm:bulletEnabled val="1"/>
        </dgm:presLayoutVars>
      </dgm:prSet>
      <dgm:spPr/>
    </dgm:pt>
    <dgm:pt modelId="{9372BBF7-BE0D-4097-B2BC-476F8F590321}" type="pres">
      <dgm:prSet presAssocID="{A65E59EB-B376-4E37-9523-F9B67A94D8C9}" presName="parTrans" presStyleLbl="sibTrans2D1" presStyleIdx="1" presStyleCnt="3"/>
      <dgm:spPr/>
    </dgm:pt>
    <dgm:pt modelId="{6F43D762-2052-42C2-A100-07FAD7FF6D1A}" type="pres">
      <dgm:prSet presAssocID="{A65E59EB-B376-4E37-9523-F9B67A94D8C9}" presName="connectorText" presStyleLbl="sibTrans2D1" presStyleIdx="1" presStyleCnt="3"/>
      <dgm:spPr/>
    </dgm:pt>
    <dgm:pt modelId="{CAD0C1B3-0DDD-4726-95C6-8AC44BA27DEA}" type="pres">
      <dgm:prSet presAssocID="{99D324CF-4B1A-4E65-A91F-1096E82D13A4}" presName="node" presStyleLbl="node1" presStyleIdx="1" presStyleCnt="3" custScaleX="195742" custRadScaleRad="145649" custRadScaleInc="-19046">
        <dgm:presLayoutVars>
          <dgm:bulletEnabled val="1"/>
        </dgm:presLayoutVars>
      </dgm:prSet>
      <dgm:spPr/>
    </dgm:pt>
    <dgm:pt modelId="{18AB228D-BCE3-4FAF-A9E1-9EB740BECA0C}" type="pres">
      <dgm:prSet presAssocID="{0C5DAE5B-C2AA-47CF-BDD9-F4FF5A2795E8}" presName="parTrans" presStyleLbl="sibTrans2D1" presStyleIdx="2" presStyleCnt="3"/>
      <dgm:spPr/>
    </dgm:pt>
    <dgm:pt modelId="{D6C3C07D-DB0E-4BB0-9F23-9C575A3DFC73}" type="pres">
      <dgm:prSet presAssocID="{0C5DAE5B-C2AA-47CF-BDD9-F4FF5A2795E8}" presName="connectorText" presStyleLbl="sibTrans2D1" presStyleIdx="2" presStyleCnt="3"/>
      <dgm:spPr/>
    </dgm:pt>
    <dgm:pt modelId="{E3D5DAB6-13AC-43F3-AA5E-797E57B5EC18}" type="pres">
      <dgm:prSet presAssocID="{92610C93-47DC-46F7-95A5-A1E1A40642CE}" presName="node" presStyleLbl="node1" presStyleIdx="2" presStyleCnt="3" custScaleX="198246" custRadScaleRad="141158" custRadScaleInc="15489">
        <dgm:presLayoutVars>
          <dgm:bulletEnabled val="1"/>
        </dgm:presLayoutVars>
      </dgm:prSet>
      <dgm:spPr/>
    </dgm:pt>
  </dgm:ptLst>
  <dgm:cxnLst>
    <dgm:cxn modelId="{4D0BCE00-F60B-440D-A1FE-415896369DA6}" srcId="{6AD4C25A-4893-4392-AAA3-90C80CC40D01}" destId="{D7D4AE69-90C8-4B3F-AC66-1F52F19E19F7}" srcOrd="0" destOrd="0" parTransId="{6222611C-1020-428B-B709-95A6D715E9A1}" sibTransId="{8D331BF7-1866-4CB7-BE47-985AA9FDC87F}"/>
    <dgm:cxn modelId="{A05233AC-D664-4BBA-88F0-8D02708986D7}" type="presOf" srcId="{9CC1F6B0-CAF3-48A3-AD0F-3C7AF8DE47B5}" destId="{A593B063-5409-41DD-809E-D80FE21CF55B}" srcOrd="0" destOrd="0" presId="urn:microsoft.com/office/officeart/2005/8/layout/radial5"/>
    <dgm:cxn modelId="{AD7C5309-BD2C-44AD-9578-43C5E4E9C4E9}" srcId="{D7D4AE69-90C8-4B3F-AC66-1F52F19E19F7}" destId="{9CC1F6B0-CAF3-48A3-AD0F-3C7AF8DE47B5}" srcOrd="0" destOrd="0" parTransId="{9502C81D-4A1D-4E57-B688-A142F4B7F8E8}" sibTransId="{B1EBDB19-7BAF-4DE0-999A-C17E94A555DC}"/>
    <dgm:cxn modelId="{59CEBAD4-9D65-453C-82F7-FCB4BCD7F4F3}" type="presOf" srcId="{99D324CF-4B1A-4E65-A91F-1096E82D13A4}" destId="{CAD0C1B3-0DDD-4726-95C6-8AC44BA27DEA}" srcOrd="0" destOrd="0" presId="urn:microsoft.com/office/officeart/2005/8/layout/radial5"/>
    <dgm:cxn modelId="{6DCD9452-8B62-417D-9DB0-2B1B093864C0}" type="presOf" srcId="{A65E59EB-B376-4E37-9523-F9B67A94D8C9}" destId="{6F43D762-2052-42C2-A100-07FAD7FF6D1A}" srcOrd="1" destOrd="0" presId="urn:microsoft.com/office/officeart/2005/8/layout/radial5"/>
    <dgm:cxn modelId="{9AB6E54E-E1E4-42F1-B79F-4574968E9E8E}" type="presOf" srcId="{D7D4AE69-90C8-4B3F-AC66-1F52F19E19F7}" destId="{62440D02-2438-415E-9DD0-CBF4B5685E7E}" srcOrd="0" destOrd="0" presId="urn:microsoft.com/office/officeart/2005/8/layout/radial5"/>
    <dgm:cxn modelId="{9052C048-8D10-4C51-998B-C7D557467BD1}" type="presOf" srcId="{9502C81D-4A1D-4E57-B688-A142F4B7F8E8}" destId="{1ECCCA32-29E2-4E86-9345-881AB778CE22}" srcOrd="0" destOrd="0" presId="urn:microsoft.com/office/officeart/2005/8/layout/radial5"/>
    <dgm:cxn modelId="{B75ECA02-D387-4F9F-AAD6-40AE04C39C4A}" type="presOf" srcId="{A65E59EB-B376-4E37-9523-F9B67A94D8C9}" destId="{9372BBF7-BE0D-4097-B2BC-476F8F590321}" srcOrd="0" destOrd="0" presId="urn:microsoft.com/office/officeart/2005/8/layout/radial5"/>
    <dgm:cxn modelId="{A4D5B6ED-DE04-45A1-8B1F-0F2897E3D936}" type="presOf" srcId="{92610C93-47DC-46F7-95A5-A1E1A40642CE}" destId="{E3D5DAB6-13AC-43F3-AA5E-797E57B5EC18}" srcOrd="0" destOrd="0" presId="urn:microsoft.com/office/officeart/2005/8/layout/radial5"/>
    <dgm:cxn modelId="{8B27CF8E-9BA3-4A79-88D7-E7ECDB4BD946}" type="presOf" srcId="{6AD4C25A-4893-4392-AAA3-90C80CC40D01}" destId="{C5EBB8CE-E9F6-45EB-939E-1E68EF1E340A}" srcOrd="0" destOrd="0" presId="urn:microsoft.com/office/officeart/2005/8/layout/radial5"/>
    <dgm:cxn modelId="{5CC4D331-83EE-47EE-9DD6-90A943CDB370}" srcId="{D7D4AE69-90C8-4B3F-AC66-1F52F19E19F7}" destId="{99D324CF-4B1A-4E65-A91F-1096E82D13A4}" srcOrd="1" destOrd="0" parTransId="{A65E59EB-B376-4E37-9523-F9B67A94D8C9}" sibTransId="{7C8B2BD9-52B5-443D-957F-4A59BEEC65CF}"/>
    <dgm:cxn modelId="{B016FC72-1C1E-4C4F-A97E-8A0337A9EF0B}" type="presOf" srcId="{0C5DAE5B-C2AA-47CF-BDD9-F4FF5A2795E8}" destId="{D6C3C07D-DB0E-4BB0-9F23-9C575A3DFC73}" srcOrd="1" destOrd="0" presId="urn:microsoft.com/office/officeart/2005/8/layout/radial5"/>
    <dgm:cxn modelId="{A985D976-4FB5-402C-BD18-12779267265D}" srcId="{D7D4AE69-90C8-4B3F-AC66-1F52F19E19F7}" destId="{92610C93-47DC-46F7-95A5-A1E1A40642CE}" srcOrd="2" destOrd="0" parTransId="{0C5DAE5B-C2AA-47CF-BDD9-F4FF5A2795E8}" sibTransId="{A47535AA-94F8-424B-BC18-F849F7C6792F}"/>
    <dgm:cxn modelId="{1A560E98-A33E-46DA-87F6-596C4AE95D4E}" type="presOf" srcId="{0C5DAE5B-C2AA-47CF-BDD9-F4FF5A2795E8}" destId="{18AB228D-BCE3-4FAF-A9E1-9EB740BECA0C}" srcOrd="0" destOrd="0" presId="urn:microsoft.com/office/officeart/2005/8/layout/radial5"/>
    <dgm:cxn modelId="{F037F8E1-FDA5-4393-BB0E-F4D9BACD7113}" type="presOf" srcId="{9502C81D-4A1D-4E57-B688-A142F4B7F8E8}" destId="{2A5740B6-422A-4790-9B09-1E109D764A58}" srcOrd="1" destOrd="0" presId="urn:microsoft.com/office/officeart/2005/8/layout/radial5"/>
    <dgm:cxn modelId="{F1BE873A-ED39-4BCB-8180-76B45A7EBB3E}" type="presParOf" srcId="{C5EBB8CE-E9F6-45EB-939E-1E68EF1E340A}" destId="{62440D02-2438-415E-9DD0-CBF4B5685E7E}" srcOrd="0" destOrd="0" presId="urn:microsoft.com/office/officeart/2005/8/layout/radial5"/>
    <dgm:cxn modelId="{1FD6E05D-622E-4403-B947-2B5B809BD856}" type="presParOf" srcId="{C5EBB8CE-E9F6-45EB-939E-1E68EF1E340A}" destId="{1ECCCA32-29E2-4E86-9345-881AB778CE22}" srcOrd="1" destOrd="0" presId="urn:microsoft.com/office/officeart/2005/8/layout/radial5"/>
    <dgm:cxn modelId="{72B1CEB7-EBAE-4793-89A4-F1EE251BB191}" type="presParOf" srcId="{1ECCCA32-29E2-4E86-9345-881AB778CE22}" destId="{2A5740B6-422A-4790-9B09-1E109D764A58}" srcOrd="0" destOrd="0" presId="urn:microsoft.com/office/officeart/2005/8/layout/radial5"/>
    <dgm:cxn modelId="{4F0401A3-0FE5-4987-A1AC-D7B025673B7A}" type="presParOf" srcId="{C5EBB8CE-E9F6-45EB-939E-1E68EF1E340A}" destId="{A593B063-5409-41DD-809E-D80FE21CF55B}" srcOrd="2" destOrd="0" presId="urn:microsoft.com/office/officeart/2005/8/layout/radial5"/>
    <dgm:cxn modelId="{92B1C856-ECDB-4D30-9D1F-D7E806E4112C}" type="presParOf" srcId="{C5EBB8CE-E9F6-45EB-939E-1E68EF1E340A}" destId="{9372BBF7-BE0D-4097-B2BC-476F8F590321}" srcOrd="3" destOrd="0" presId="urn:microsoft.com/office/officeart/2005/8/layout/radial5"/>
    <dgm:cxn modelId="{F0674F88-66C7-4C6C-8454-930C0341487E}" type="presParOf" srcId="{9372BBF7-BE0D-4097-B2BC-476F8F590321}" destId="{6F43D762-2052-42C2-A100-07FAD7FF6D1A}" srcOrd="0" destOrd="0" presId="urn:microsoft.com/office/officeart/2005/8/layout/radial5"/>
    <dgm:cxn modelId="{7A1AB6F5-F41B-4E5D-87CC-C37B30B50F1C}" type="presParOf" srcId="{C5EBB8CE-E9F6-45EB-939E-1E68EF1E340A}" destId="{CAD0C1B3-0DDD-4726-95C6-8AC44BA27DEA}" srcOrd="4" destOrd="0" presId="urn:microsoft.com/office/officeart/2005/8/layout/radial5"/>
    <dgm:cxn modelId="{BCFFF06F-B144-4BA6-BEF4-14491AA603E7}" type="presParOf" srcId="{C5EBB8CE-E9F6-45EB-939E-1E68EF1E340A}" destId="{18AB228D-BCE3-4FAF-A9E1-9EB740BECA0C}" srcOrd="5" destOrd="0" presId="urn:microsoft.com/office/officeart/2005/8/layout/radial5"/>
    <dgm:cxn modelId="{60990EAE-056D-4139-A7CD-AF34E7A6DD04}" type="presParOf" srcId="{18AB228D-BCE3-4FAF-A9E1-9EB740BECA0C}" destId="{D6C3C07D-DB0E-4BB0-9F23-9C575A3DFC73}" srcOrd="0" destOrd="0" presId="urn:microsoft.com/office/officeart/2005/8/layout/radial5"/>
    <dgm:cxn modelId="{DDDC2DF0-6A0F-4932-8886-49A266312BA7}" type="presParOf" srcId="{C5EBB8CE-E9F6-45EB-939E-1E68EF1E340A}" destId="{E3D5DAB6-13AC-43F3-AA5E-797E57B5EC18}" srcOrd="6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C708DA0-A6DF-4CFF-9FF0-EC32790CE99A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88A4E0-4613-4F43-A5E5-46BFD6AEFC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8DA0-A6DF-4CFF-9FF0-EC32790CE99A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8A4E0-4613-4F43-A5E5-46BFD6AEFC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C708DA0-A6DF-4CFF-9FF0-EC32790CE99A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088A4E0-4613-4F43-A5E5-46BFD6AEFC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8DA0-A6DF-4CFF-9FF0-EC32790CE99A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88A4E0-4613-4F43-A5E5-46BFD6AEFC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8DA0-A6DF-4CFF-9FF0-EC32790CE99A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088A4E0-4613-4F43-A5E5-46BFD6AEFC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C708DA0-A6DF-4CFF-9FF0-EC32790CE99A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088A4E0-4613-4F43-A5E5-46BFD6AEFC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C708DA0-A6DF-4CFF-9FF0-EC32790CE99A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088A4E0-4613-4F43-A5E5-46BFD6AEFC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8DA0-A6DF-4CFF-9FF0-EC32790CE99A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88A4E0-4613-4F43-A5E5-46BFD6AEFC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8DA0-A6DF-4CFF-9FF0-EC32790CE99A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88A4E0-4613-4F43-A5E5-46BFD6AEFC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8DA0-A6DF-4CFF-9FF0-EC32790CE99A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88A4E0-4613-4F43-A5E5-46BFD6AEFC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C708DA0-A6DF-4CFF-9FF0-EC32790CE99A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088A4E0-4613-4F43-A5E5-46BFD6AEFC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C708DA0-A6DF-4CFF-9FF0-EC32790CE99A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88A4E0-4613-4F43-A5E5-46BFD6AEFC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stpravo.ru/federalnoje/ew-normy/j0p.htm" TargetMode="External"/><Relationship Id="rId2" Type="http://schemas.openxmlformats.org/officeDocument/2006/relationships/hyperlink" Target="http://www.bestpravo.ru/federalnoje/yi-instrukcii/a7v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bestpravo.ru/federalnoje/yi-pravila/n3p.htm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stpravo.ru/federalnoje/xg-postanovlenija/t3k.htm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www.bestpravo.ru/federalnoje/xg-dokumenty/n8v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estpravo.ru/federalnoje/xg-postanovlenija/z2k.htm" TargetMode="External"/><Relationship Id="rId5" Type="http://schemas.openxmlformats.org/officeDocument/2006/relationships/hyperlink" Target="http://www.bestpravo.ru/federalnoje/hj-praktika/t2n.htm" TargetMode="External"/><Relationship Id="rId4" Type="http://schemas.openxmlformats.org/officeDocument/2006/relationships/hyperlink" Target="http://www.bestpravo.ru/federalnoje/iw-gosudarstvo/g2a.htm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stpravo.ru/federalnoje/bz-zakony/w0k.htm" TargetMode="External"/><Relationship Id="rId2" Type="http://schemas.openxmlformats.org/officeDocument/2006/relationships/hyperlink" Target="http://www.bestpravo.ru/federalnoje/hj-normy/z3v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stpravo.ru/rossijskoje/so-akty/i6o.htm" TargetMode="External"/><Relationship Id="rId2" Type="http://schemas.openxmlformats.org/officeDocument/2006/relationships/hyperlink" Target="http://www.bestpravo.ru/rossijskoje/vg-normy/w5g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bestpravo.ru/rossijskoje/jm-pravo/l5a.htm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stpravo.ru/federalnoje/bz-praktika/o5w.htm" TargetMode="External"/><Relationship Id="rId2" Type="http://schemas.openxmlformats.org/officeDocument/2006/relationships/hyperlink" Target="http://www.bestpravo.ru/federalnoje/bz-gosudarstvo/c5n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bestpravo.ru/federalnoje/dg-instrukcii/z1b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акцина от туберкулеза лечит диабет - Новости Общества - Новости Mail.Ru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786058"/>
            <a:ext cx="4214810" cy="327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357430"/>
            <a:ext cx="6386530" cy="17859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b="1" dirty="0" smtClean="0"/>
              <a:t>Иммунопрофилактика </a:t>
            </a:r>
            <a:r>
              <a:rPr lang="ru-RU" b="1" dirty="0"/>
              <a:t>инфекционных заболеваний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714480" y="0"/>
            <a:ext cx="700092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Министерство здравоохранения Республики Мордовия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Государственное автономное образовательное учреждение дополнительного профессионального образования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Республики  Мордовия 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«Мордовский республиканский центр повышения квалификации специалистов здравоохранения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4357694"/>
            <a:ext cx="39290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высшей категории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Ефремова Наталья Ивановна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28600"/>
            <a:ext cx="7194444" cy="9906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4000" dirty="0" smtClean="0"/>
              <a:t>Постановления Правительства Российской Федерации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1. "Об утверждении перечня </a:t>
            </a:r>
            <a:r>
              <a:rPr lang="ru-RU" dirty="0" err="1" smtClean="0"/>
              <a:t>поствакцинальных</a:t>
            </a:r>
            <a:r>
              <a:rPr lang="ru-RU" dirty="0" smtClean="0"/>
              <a:t> осложнений, вызванных профилактическими прививками, включенными в национальный календарь профилактических прививок, и профилактическими прививками по эпидемическим показаниям, дающих право гражданам на получение государственных единовременных пособий" от 02.08.1999 </a:t>
            </a:r>
            <a:r>
              <a:rPr lang="ru-RU" u="sng" dirty="0" smtClean="0">
                <a:hlinkClick r:id="rId2"/>
              </a:rPr>
              <a:t>N 885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2. "О порядке выплаты государственных единовременных пособий и ежемесячных денежных компенсаций при возникновении </a:t>
            </a:r>
            <a:r>
              <a:rPr lang="ru-RU" dirty="0" err="1" smtClean="0"/>
              <a:t>поствакцинальных</a:t>
            </a:r>
            <a:r>
              <a:rPr lang="ru-RU" dirty="0" smtClean="0"/>
              <a:t> осложнений" от 27.12.2000 </a:t>
            </a:r>
            <a:r>
              <a:rPr lang="ru-RU" u="sng" dirty="0" smtClean="0">
                <a:hlinkClick r:id="rId3"/>
              </a:rPr>
              <a:t>N 1013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3. "О государственном контроле за медицинскими иммунобиологическими препаратами" от 18.12.1995 </a:t>
            </a:r>
            <a:r>
              <a:rPr lang="ru-RU" u="sng" dirty="0" smtClean="0">
                <a:hlinkClick r:id="rId4"/>
              </a:rPr>
              <a:t>N 1241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796908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4000" dirty="0" smtClean="0"/>
              <a:t>Государственные санитарно-эпидемиологические правила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624078" indent="-514350" algn="just">
              <a:buNone/>
            </a:pPr>
            <a:r>
              <a:rPr lang="ru-RU" dirty="0" smtClean="0"/>
              <a:t>1. "Обеспечение безопасности иммунизации. </a:t>
            </a:r>
            <a:r>
              <a:rPr lang="ru-RU" u="sng" dirty="0" smtClean="0">
                <a:hlinkClick r:id="rId2"/>
              </a:rPr>
              <a:t>СП 3.3.2342-08</a:t>
            </a:r>
            <a:r>
              <a:rPr lang="ru-RU" dirty="0" smtClean="0"/>
              <a:t>".</a:t>
            </a:r>
            <a:endParaRPr lang="ru-RU" sz="2800" dirty="0" smtClean="0"/>
          </a:p>
          <a:p>
            <a:pPr marL="624078" indent="-514350" algn="just">
              <a:buNone/>
            </a:pPr>
            <a:r>
              <a:rPr lang="ru-RU" sz="2800" dirty="0" smtClean="0"/>
              <a:t> 2. "Изменения и дополнения 1 к санитарно-эпидемиологическим правилам СП 3.3.2.1120-02 "Санитарно-эпидемиологические требования к условиям транспортирования, хранения и отпуску гражданам медицинских иммунобиологических препаратов, используемых для иммунопрофилактики, аптечными учреждениями и учреждениями здравоохранения. </a:t>
            </a:r>
            <a:r>
              <a:rPr lang="ru-RU" sz="2800" u="sng" dirty="0" smtClean="0">
                <a:hlinkClick r:id="rId3"/>
              </a:rPr>
              <a:t>СП 3.3.2.2330-08</a:t>
            </a:r>
            <a:r>
              <a:rPr lang="ru-RU" sz="2800" dirty="0" smtClean="0"/>
              <a:t>".</a:t>
            </a:r>
          </a:p>
          <a:p>
            <a:pPr algn="just">
              <a:buNone/>
            </a:pPr>
            <a:r>
              <a:rPr lang="ru-RU" sz="2800" dirty="0" smtClean="0"/>
              <a:t>3. "Организация и проведение производственного контроля за соблюдением санитарных правил и выполнением санитарно-противоэпидемических (профилактических) мероприятий. </a:t>
            </a:r>
            <a:r>
              <a:rPr lang="ru-RU" sz="2800" u="sng" dirty="0" smtClean="0">
                <a:hlinkClick r:id="rId4"/>
              </a:rPr>
              <a:t>СП 1.1.1058-01</a:t>
            </a:r>
            <a:r>
              <a:rPr lang="ru-RU" sz="2800" dirty="0" smtClean="0"/>
              <a:t>".</a:t>
            </a:r>
          </a:p>
          <a:p>
            <a:pPr algn="just">
              <a:buNone/>
            </a:pPr>
            <a:r>
              <a:rPr lang="ru-RU" sz="2800" dirty="0" smtClean="0"/>
              <a:t>4. "Правила сбора, хранения и удаления отходов лечебно-профилактических учреждений. </a:t>
            </a:r>
            <a:r>
              <a:rPr lang="ru-RU" sz="2800" u="sng" dirty="0" err="1" smtClean="0">
                <a:hlinkClick r:id="rId5"/>
              </a:rPr>
              <a:t>СанПиН</a:t>
            </a:r>
            <a:r>
              <a:rPr lang="ru-RU" sz="2800" u="sng" dirty="0" smtClean="0">
                <a:hlinkClick r:id="rId5"/>
              </a:rPr>
              <a:t> 2.1.7.728-99</a:t>
            </a:r>
            <a:r>
              <a:rPr lang="ru-RU" sz="2800" dirty="0" smtClean="0"/>
              <a:t>". </a:t>
            </a:r>
          </a:p>
          <a:p>
            <a:pPr algn="just">
              <a:buNone/>
            </a:pPr>
            <a:r>
              <a:rPr lang="ru-RU" sz="2800" dirty="0" smtClean="0"/>
              <a:t>5. "Условия транспортирования и хранения медицинских иммунобиологических препаратов. </a:t>
            </a:r>
            <a:r>
              <a:rPr lang="ru-RU" sz="2800" u="sng" dirty="0" smtClean="0">
                <a:hlinkClick r:id="rId6"/>
              </a:rPr>
              <a:t>СП 3.3.2.1248-03</a:t>
            </a:r>
            <a:r>
              <a:rPr lang="ru-RU" sz="2800" dirty="0" smtClean="0"/>
              <a:t>".</a:t>
            </a:r>
          </a:p>
          <a:p>
            <a:pPr algn="just">
              <a:buNone/>
            </a:pP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28600"/>
            <a:ext cx="6980130" cy="9906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Приказы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	</a:t>
            </a:r>
            <a:r>
              <a:rPr lang="ru-RU" dirty="0" smtClean="0"/>
              <a:t>№ 125н от 21 марта 2014</a:t>
            </a:r>
            <a:br>
              <a:rPr lang="ru-RU" dirty="0" smtClean="0"/>
            </a:br>
            <a:r>
              <a:rPr lang="ru-RU" dirty="0" smtClean="0"/>
              <a:t>«Об утверждении национального календаря профилактических прививок и календаря профилактических прививок по эпидемическим показаниям»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28600"/>
            <a:ext cx="7123006" cy="990600"/>
          </a:xfrm>
        </p:spPr>
        <p:txBody>
          <a:bodyPr>
            <a:noAutofit/>
          </a:bodyPr>
          <a:lstStyle/>
          <a:p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dirty="0" smtClean="0"/>
              <a:t>Методические указания и рекомендации</a:t>
            </a:r>
            <a:r>
              <a:rPr lang="ru-RU" sz="3600" b="1" i="1" dirty="0" smtClean="0"/>
              <a:t/>
            </a:r>
            <a:br>
              <a:rPr lang="ru-RU" sz="3600" b="1" i="1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3200" dirty="0" smtClean="0"/>
              <a:t> </a:t>
            </a:r>
            <a:r>
              <a:rPr lang="ru-RU" sz="3200" dirty="0" smtClean="0"/>
              <a:t>"Порядок проведения профилактических прививок. МУ 33.1889-04".</a:t>
            </a:r>
          </a:p>
          <a:p>
            <a:pPr algn="just"/>
            <a:r>
              <a:rPr lang="ru-RU" sz="3200" dirty="0" smtClean="0"/>
              <a:t> </a:t>
            </a:r>
            <a:r>
              <a:rPr lang="ru-RU" sz="3200" dirty="0" smtClean="0"/>
              <a:t>"Медицинские противопоказания к проведению профилактических прививок. </a:t>
            </a:r>
            <a:r>
              <a:rPr lang="ru-RU" sz="3200" u="sng" dirty="0" smtClean="0">
                <a:hlinkClick r:id="rId2"/>
              </a:rPr>
              <a:t>МУ 3.3.1.1095-02</a:t>
            </a:r>
            <a:r>
              <a:rPr lang="ru-RU" sz="3200" dirty="0" smtClean="0"/>
              <a:t>".</a:t>
            </a:r>
          </a:p>
          <a:p>
            <a:pPr algn="just"/>
            <a:r>
              <a:rPr lang="ru-RU" sz="3200" dirty="0" smtClean="0"/>
              <a:t> </a:t>
            </a:r>
            <a:r>
              <a:rPr lang="ru-RU" sz="3200" dirty="0" smtClean="0"/>
              <a:t>"Организация работы прививочного кабинета детской поликлиники, кабинета иммунопрофилактики и прививочных бригад. </a:t>
            </a:r>
            <a:r>
              <a:rPr lang="ru-RU" sz="3200" u="sng" dirty="0" smtClean="0">
                <a:hlinkClick r:id="rId3"/>
              </a:rPr>
              <a:t>МУ 3.3.1891-04</a:t>
            </a:r>
            <a:r>
              <a:rPr lang="ru-RU" sz="3200" dirty="0" smtClean="0"/>
              <a:t>".</a:t>
            </a:r>
          </a:p>
          <a:p>
            <a:pPr algn="just">
              <a:buNone/>
            </a:pPr>
            <a:r>
              <a:rPr lang="ru-RU" dirty="0" smtClean="0"/>
              <a:t> </a:t>
            </a: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28600"/>
            <a:ext cx="7123006" cy="990600"/>
          </a:xfrm>
        </p:spPr>
        <p:txBody>
          <a:bodyPr>
            <a:noAutofit/>
          </a:bodyPr>
          <a:lstStyle/>
          <a:p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dirty="0" smtClean="0"/>
              <a:t>Методические указания и рекомендации</a:t>
            </a:r>
            <a:r>
              <a:rPr lang="ru-RU" sz="3600" b="1" i="1" dirty="0" smtClean="0"/>
              <a:t/>
            </a:r>
            <a:br>
              <a:rPr lang="ru-RU" sz="3600" b="1" i="1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sz="3200" dirty="0" smtClean="0"/>
              <a:t> </a:t>
            </a:r>
            <a:r>
              <a:rPr lang="ru-RU" sz="3200" dirty="0" smtClean="0"/>
              <a:t>"Порядок обеспечения государственных и муниципальных организаций здравоохранения МИБП для проведения профилактических прививок национального календаря профилактических прививок и календаря профилактических прививок по эпидемическим показаниям. </a:t>
            </a:r>
            <a:r>
              <a:rPr lang="ru-RU" sz="3200" u="sng" dirty="0" smtClean="0">
                <a:hlinkClick r:id="rId2"/>
              </a:rPr>
              <a:t>МУ 3.3.2.1172-02</a:t>
            </a:r>
            <a:r>
              <a:rPr lang="ru-RU" sz="3200" dirty="0" smtClean="0"/>
              <a:t>".</a:t>
            </a:r>
          </a:p>
          <a:p>
            <a:pPr algn="just"/>
            <a:r>
              <a:rPr lang="ru-RU" sz="3200" dirty="0" smtClean="0"/>
              <a:t> </a:t>
            </a:r>
            <a:r>
              <a:rPr lang="ru-RU" sz="3200" dirty="0" smtClean="0"/>
              <a:t>"Организация контроля за соблюдением правил хранения и транспортирования медицинских иммунобиологических препаратов. </a:t>
            </a:r>
            <a:r>
              <a:rPr lang="ru-RU" sz="3200" u="sng" dirty="0" smtClean="0">
                <a:hlinkClick r:id="rId3"/>
              </a:rPr>
              <a:t>МУ 3.3.2.1121-02</a:t>
            </a:r>
            <a:r>
              <a:rPr lang="ru-RU" sz="3200" dirty="0" smtClean="0"/>
              <a:t>". </a:t>
            </a:r>
          </a:p>
          <a:p>
            <a:pPr algn="just"/>
            <a:r>
              <a:rPr lang="ru-RU" sz="3200" dirty="0" smtClean="0"/>
              <a:t>"О </a:t>
            </a:r>
            <a:r>
              <a:rPr lang="ru-RU" sz="3200" dirty="0" smtClean="0"/>
              <a:t>порядке уничтожения непригодных к использованию вакцин и анатоксинов. </a:t>
            </a:r>
            <a:r>
              <a:rPr lang="ru-RU" sz="3200" u="sng" dirty="0" smtClean="0">
                <a:hlinkClick r:id="rId4"/>
              </a:rPr>
              <a:t>МУ 3.3.2.1761-03</a:t>
            </a:r>
            <a:r>
              <a:rPr lang="ru-RU" sz="3200" dirty="0" smtClean="0"/>
              <a:t>".</a:t>
            </a:r>
          </a:p>
          <a:p>
            <a:pPr algn="just">
              <a:buNone/>
            </a:pPr>
            <a:r>
              <a:rPr lang="ru-RU" sz="3200" dirty="0" smtClean="0"/>
              <a:t> </a:t>
            </a: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1428736"/>
            <a:ext cx="7772400" cy="3643337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600" b="1" dirty="0" smtClean="0"/>
              <a:t>Приказ № 125н от 21 марта 2014</a:t>
            </a:r>
            <a:br>
              <a:rPr lang="ru-RU" sz="3600" b="1" dirty="0" smtClean="0"/>
            </a:br>
            <a:r>
              <a:rPr lang="ru-RU" sz="3600" b="1" dirty="0" smtClean="0"/>
              <a:t>«Об утверждении национального календаря профилактических прививок и календаря профилактических прививок по эпидемическим показаниям»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70960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28600"/>
            <a:ext cx="7123006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Изменения в календаре профилактических прививок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214414" y="1214422"/>
          <a:ext cx="737234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172"/>
                <a:gridCol w="3686172"/>
              </a:tblGrid>
              <a:tr h="1807621">
                <a:tc>
                  <a:txBody>
                    <a:bodyPr/>
                    <a:lstStyle/>
                    <a:p>
                      <a:r>
                        <a:rPr lang="ru-RU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Вакцинация против пневмококковой инфекции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2</a:t>
                      </a:r>
                      <a:r>
                        <a:rPr lang="ru-RU" sz="3600" baseline="0" dirty="0" smtClean="0"/>
                        <a:t> месяца</a:t>
                      </a:r>
                    </a:p>
                    <a:p>
                      <a:r>
                        <a:rPr lang="ru-RU" sz="3600" baseline="0" dirty="0" smtClean="0"/>
                        <a:t> </a:t>
                      </a:r>
                      <a:r>
                        <a:rPr lang="ru-RU" sz="3600" dirty="0" smtClean="0"/>
                        <a:t>4,5 месяца</a:t>
                      </a:r>
                    </a:p>
                    <a:p>
                      <a:r>
                        <a:rPr lang="ru-RU" sz="3600" dirty="0" smtClean="0"/>
                        <a:t>ревакцинация 15</a:t>
                      </a:r>
                      <a:r>
                        <a:rPr lang="ru-RU" sz="3600" baseline="0" dirty="0" smtClean="0"/>
                        <a:t> месяцев</a:t>
                      </a:r>
                      <a:endParaRPr lang="ru-RU" sz="3600" dirty="0"/>
                    </a:p>
                  </a:txBody>
                  <a:tcPr/>
                </a:tc>
              </a:tr>
              <a:tr h="2241449">
                <a:tc>
                  <a:txBody>
                    <a:bodyPr/>
                    <a:lstStyle/>
                    <a:p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Вакцинация</a:t>
                      </a:r>
                      <a:r>
                        <a:rPr lang="ru-RU" sz="3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против </a:t>
                      </a:r>
                      <a:r>
                        <a:rPr lang="ru-RU" sz="3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гемофильной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инфекции (группы риска) 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3</a:t>
                      </a:r>
                      <a:r>
                        <a:rPr lang="ru-RU" sz="3600" baseline="0" dirty="0" smtClean="0"/>
                        <a:t> месяца</a:t>
                      </a:r>
                    </a:p>
                    <a:p>
                      <a:r>
                        <a:rPr lang="ru-RU" sz="3600" baseline="0" dirty="0" smtClean="0"/>
                        <a:t>4,5 месяцев</a:t>
                      </a:r>
                    </a:p>
                    <a:p>
                      <a:r>
                        <a:rPr lang="ru-RU" sz="3600" baseline="0" dirty="0" smtClean="0"/>
                        <a:t>6 месяцев</a:t>
                      </a:r>
                    </a:p>
                    <a:p>
                      <a:r>
                        <a:rPr lang="ru-RU" sz="3600" baseline="0" dirty="0" smtClean="0"/>
                        <a:t>ревакцинация 18 месяцев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Группы риска по </a:t>
            </a:r>
            <a:r>
              <a:rPr lang="ru-RU" dirty="0" err="1" smtClean="0"/>
              <a:t>гемофильной</a:t>
            </a:r>
            <a:r>
              <a:rPr lang="ru-RU" dirty="0" smtClean="0"/>
              <a:t> инфекции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Дети с </a:t>
            </a:r>
            <a:r>
              <a:rPr lang="ru-RU" dirty="0" err="1" smtClean="0"/>
              <a:t>иммунодефицитными</a:t>
            </a:r>
            <a:r>
              <a:rPr lang="ru-RU" dirty="0" smtClean="0"/>
              <a:t> состояниями или анатомическими дефектами, приводящими к резко повышенной опасности заболевания </a:t>
            </a:r>
            <a:r>
              <a:rPr lang="ru-RU" dirty="0" err="1" smtClean="0"/>
              <a:t>гемофильной</a:t>
            </a:r>
            <a:r>
              <a:rPr lang="ru-RU" dirty="0" smtClean="0"/>
              <a:t> инфекцией;</a:t>
            </a:r>
          </a:p>
          <a:p>
            <a:pPr algn="just"/>
            <a:r>
              <a:rPr lang="ru-RU" dirty="0" smtClean="0"/>
              <a:t> дети с </a:t>
            </a:r>
            <a:r>
              <a:rPr lang="ru-RU" dirty="0" err="1" smtClean="0"/>
              <a:t>онкогематологическими</a:t>
            </a:r>
            <a:r>
              <a:rPr lang="ru-RU" dirty="0" smtClean="0"/>
              <a:t> заболеваниями и/или длительно получающие </a:t>
            </a:r>
            <a:r>
              <a:rPr lang="ru-RU" dirty="0" err="1" smtClean="0"/>
              <a:t>иммуносупрессивную</a:t>
            </a:r>
            <a:r>
              <a:rPr lang="ru-RU" dirty="0" smtClean="0"/>
              <a:t> терапию;</a:t>
            </a:r>
          </a:p>
          <a:p>
            <a:pPr algn="just"/>
            <a:r>
              <a:rPr lang="ru-RU" dirty="0" smtClean="0"/>
              <a:t> дети, рождённые от матерей с ВИЧ-инфекцией;</a:t>
            </a:r>
          </a:p>
          <a:p>
            <a:pPr algn="just"/>
            <a:r>
              <a:rPr lang="ru-RU" dirty="0" smtClean="0"/>
              <a:t> дети с ВИЧ-инфекцией;</a:t>
            </a:r>
          </a:p>
          <a:p>
            <a:pPr algn="just"/>
            <a:r>
              <a:rPr lang="ru-RU" dirty="0" smtClean="0"/>
              <a:t> дети, находящиеся в домах ребёнка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Схемы вакцинации против пневмококковой инфекции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58203" cy="4186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726"/>
                <a:gridCol w="1928826"/>
                <a:gridCol w="2286016"/>
                <a:gridCol w="1571635"/>
              </a:tblGrid>
              <a:tr h="129918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Возраст начала иммунизации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Число вакцинаций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Ревакцинация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Интервал </a:t>
                      </a:r>
                      <a:endParaRPr lang="ru-RU" sz="2400" dirty="0"/>
                    </a:p>
                  </a:txBody>
                  <a:tcPr/>
                </a:tc>
              </a:tr>
              <a:tr h="72176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2- 5 </a:t>
                      </a:r>
                      <a:r>
                        <a:rPr lang="ru-RU" sz="2400" dirty="0" err="1" smtClean="0"/>
                        <a:t>мес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12 -15 </a:t>
                      </a:r>
                      <a:r>
                        <a:rPr lang="ru-RU" sz="2400" dirty="0" err="1" smtClean="0"/>
                        <a:t>мес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 </a:t>
                      </a:r>
                      <a:r>
                        <a:rPr lang="ru-RU" sz="2400" dirty="0" err="1" smtClean="0"/>
                        <a:t>мес</a:t>
                      </a:r>
                      <a:endParaRPr lang="ru-RU" sz="2400" dirty="0"/>
                    </a:p>
                  </a:txBody>
                  <a:tcPr/>
                </a:tc>
              </a:tr>
              <a:tr h="72176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6 -11 </a:t>
                      </a:r>
                      <a:r>
                        <a:rPr lang="ru-RU" sz="2400" dirty="0" err="1" smtClean="0"/>
                        <a:t>мес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15 </a:t>
                      </a:r>
                      <a:r>
                        <a:rPr lang="ru-RU" sz="2400" dirty="0" err="1" smtClean="0"/>
                        <a:t>мес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 </a:t>
                      </a:r>
                      <a:r>
                        <a:rPr lang="ru-RU" sz="2400" dirty="0" err="1" smtClean="0"/>
                        <a:t>мес</a:t>
                      </a:r>
                      <a:endParaRPr lang="ru-RU" sz="2400" dirty="0"/>
                    </a:p>
                  </a:txBody>
                  <a:tcPr/>
                </a:tc>
              </a:tr>
              <a:tr h="72176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12-23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baseline="0" dirty="0" err="1" smtClean="0"/>
                        <a:t>мес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проводится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 </a:t>
                      </a:r>
                      <a:r>
                        <a:rPr lang="ru-RU" sz="2400" dirty="0" err="1" smtClean="0"/>
                        <a:t>мес</a:t>
                      </a:r>
                      <a:endParaRPr lang="ru-RU" sz="2400" dirty="0"/>
                    </a:p>
                  </a:txBody>
                  <a:tcPr/>
                </a:tc>
              </a:tr>
              <a:tr h="721768">
                <a:tc>
                  <a:txBody>
                    <a:bodyPr/>
                    <a:lstStyle/>
                    <a:p>
                      <a:r>
                        <a:rPr lang="ru-RU" sz="2400" baseline="0" dirty="0" smtClean="0"/>
                        <a:t>24 </a:t>
                      </a:r>
                      <a:r>
                        <a:rPr lang="ru-RU" sz="2400" baseline="0" dirty="0" err="1" smtClean="0"/>
                        <a:t>мес</a:t>
                      </a:r>
                      <a:r>
                        <a:rPr lang="ru-RU" sz="2400" baseline="0" dirty="0" smtClean="0"/>
                        <a:t> и старше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Не проводится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 </a:t>
                      </a:r>
                      <a:r>
                        <a:rPr lang="ru-RU" sz="2400" dirty="0" err="1" smtClean="0"/>
                        <a:t>мес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14480" y="228600"/>
            <a:ext cx="7051568" cy="990600"/>
          </a:xfrm>
        </p:spPr>
        <p:txBody>
          <a:bodyPr/>
          <a:lstStyle/>
          <a:p>
            <a:r>
              <a:rPr lang="ru-RU" dirty="0" smtClean="0"/>
              <a:t>Терминология  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b="1" dirty="0" smtClean="0"/>
              <a:t>Иммунитет</a:t>
            </a:r>
            <a:r>
              <a:rPr lang="ru-RU" dirty="0" smtClean="0"/>
              <a:t> - способ </a:t>
            </a:r>
            <a:r>
              <a:rPr lang="ru-RU" dirty="0" smtClean="0"/>
              <a:t>защиты организма от болезнетворных микроорганизмов при помощи антител.</a:t>
            </a:r>
          </a:p>
          <a:p>
            <a:pPr algn="just">
              <a:buNone/>
            </a:pPr>
            <a:r>
              <a:rPr lang="ru-RU" dirty="0" smtClean="0"/>
              <a:t>	</a:t>
            </a:r>
            <a:r>
              <a:rPr lang="ru-RU" b="1" dirty="0" smtClean="0"/>
              <a:t>Иммунопрофилактика</a:t>
            </a:r>
            <a:r>
              <a:rPr lang="ru-RU" dirty="0" smtClean="0"/>
              <a:t> направлена на создание иммунитета к возбудителю инфекционного заболевания или его антигену  для предупреждения возможного заболевания путем формирования невосприимчивости к ним организма. </a:t>
            </a:r>
          </a:p>
          <a:p>
            <a:pPr algn="just"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28600"/>
            <a:ext cx="7194444" cy="9906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Безопасность пациента при проведении иммунизации 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Реакции на прививки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28662" y="1500173"/>
          <a:ext cx="7758138" cy="5065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6046"/>
                <a:gridCol w="1764441"/>
                <a:gridCol w="3407651"/>
              </a:tblGrid>
              <a:tr h="365312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Интенсивность реакции</a:t>
                      </a:r>
                      <a:endParaRPr lang="ru-RU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Общая реакция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931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Температура</a:t>
                      </a:r>
                    </a:p>
                    <a:p>
                      <a:pPr algn="ctr"/>
                      <a:r>
                        <a:rPr lang="ru-RU" sz="1800" dirty="0" smtClean="0"/>
                        <a:t>тела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Симптомы</a:t>
                      </a:r>
                      <a:r>
                        <a:rPr lang="ru-RU" sz="1800" baseline="0" dirty="0" smtClean="0"/>
                        <a:t> </a:t>
                      </a:r>
                      <a:endParaRPr lang="ru-RU" sz="1800" dirty="0"/>
                    </a:p>
                  </a:txBody>
                  <a:tcPr/>
                </a:tc>
              </a:tr>
              <a:tr h="36531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Слабая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 37,5</a:t>
                      </a:r>
                      <a:endParaRPr lang="ru-RU" sz="18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800" dirty="0" smtClean="0"/>
                        <a:t>Общее недомогание, головная боль, головокружение, обмороки, тошнота, рвота, катаральные явления, конъюнктивит,</a:t>
                      </a:r>
                      <a:r>
                        <a:rPr lang="ru-RU" sz="1800" baseline="0" dirty="0" smtClean="0"/>
                        <a:t> сыпь.</a:t>
                      </a:r>
                      <a:endParaRPr lang="ru-RU" sz="1800" dirty="0"/>
                    </a:p>
                  </a:txBody>
                  <a:tcPr/>
                </a:tc>
              </a:tr>
              <a:tr h="36531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Средняя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37,6 – 38,5</a:t>
                      </a:r>
                      <a:endParaRPr lang="ru-RU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862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Сильная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Свыше 38,5</a:t>
                      </a:r>
                      <a:endParaRPr lang="ru-RU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312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Местная 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103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Слабая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 2,5 см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Гиперемия без инфильтрата</a:t>
                      </a:r>
                      <a:endParaRPr lang="ru-RU" sz="1800" dirty="0"/>
                    </a:p>
                  </a:txBody>
                  <a:tcPr/>
                </a:tc>
              </a:tr>
              <a:tr h="36531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Средняя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2,6 – 5,0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Инфильтрат, лимфангоит</a:t>
                      </a:r>
                      <a:endParaRPr lang="ru-RU" sz="1800" dirty="0"/>
                    </a:p>
                  </a:txBody>
                  <a:tcPr/>
                </a:tc>
              </a:tr>
              <a:tr h="92733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Сильная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Свыше 5,0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Инфильтрат, лимфангоит, лимфаденит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28600"/>
            <a:ext cx="6765816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Тяжелая реакция на прививки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28600"/>
            <a:ext cx="7123006" cy="9906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Поствакцинальные</a:t>
            </a:r>
            <a:r>
              <a:rPr lang="ru-RU" dirty="0" smtClean="0"/>
              <a:t> осложнения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071538" y="1714487"/>
          <a:ext cx="7658096" cy="4572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79690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Клинические критерии дифференциальной диагностики </a:t>
            </a:r>
            <a:r>
              <a:rPr lang="ru-RU" sz="3200" dirty="0" err="1" smtClean="0"/>
              <a:t>поствакцинальных</a:t>
            </a:r>
            <a:r>
              <a:rPr lang="ru-RU" sz="3200" dirty="0" smtClean="0"/>
              <a:t> осложнений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714488"/>
            <a:ext cx="8229600" cy="485778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общие реакции с повышенной температурой, </a:t>
            </a:r>
            <a:r>
              <a:rPr lang="ru-RU" sz="2000" dirty="0" err="1" smtClean="0"/>
              <a:t>фебрильными</a:t>
            </a:r>
            <a:r>
              <a:rPr lang="ru-RU" sz="2000" dirty="0" smtClean="0"/>
              <a:t> судорогами на введение АКДС и АДС-М появляются не позже 48 часов после прививки;</a:t>
            </a:r>
          </a:p>
          <a:p>
            <a:pPr algn="just"/>
            <a:r>
              <a:rPr lang="ru-RU" sz="2000" dirty="0" smtClean="0"/>
              <a:t>реакция на живые вакцины (кроме аллергических реакций немедленного типа в первые несколько часов после прививки) не могут появиться раньше 4-го дня и более, чем через 12-14 дней после введения коревой и 30 дней после введения ОПВ и </a:t>
            </a:r>
            <a:r>
              <a:rPr lang="ru-RU" sz="2000" dirty="0" err="1" smtClean="0"/>
              <a:t>паротитной</a:t>
            </a:r>
            <a:r>
              <a:rPr lang="ru-RU" sz="2000" dirty="0" smtClean="0"/>
              <a:t> вакцин;</a:t>
            </a:r>
          </a:p>
          <a:p>
            <a:pPr algn="just"/>
            <a:r>
              <a:rPr lang="ru-RU" sz="2000" dirty="0" smtClean="0"/>
              <a:t>энцефалопатия не характерна для реакций на введение </a:t>
            </a:r>
            <a:r>
              <a:rPr lang="ru-RU" sz="2000" dirty="0" err="1" smtClean="0"/>
              <a:t>паротитной</a:t>
            </a:r>
            <a:r>
              <a:rPr lang="ru-RU" sz="2000" dirty="0" smtClean="0"/>
              <a:t> и полиомиелитной вакцин и анатоксинов; она чрезвычайно редко возникает после АКДС вакцинации;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28600"/>
            <a:ext cx="7337320" cy="9906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Временные критерии диагностики </a:t>
            </a:r>
            <a:r>
              <a:rPr lang="ru-RU" sz="3200" dirty="0" err="1" smtClean="0"/>
              <a:t>поствакцинальных</a:t>
            </a:r>
            <a:r>
              <a:rPr lang="ru-RU" sz="3200" dirty="0" smtClean="0"/>
              <a:t> осложнений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28600"/>
            <a:ext cx="733732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Обязанности медсестры  при подозрении на ПВО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43042" y="228600"/>
            <a:ext cx="7123006" cy="990600"/>
          </a:xfrm>
        </p:spPr>
        <p:txBody>
          <a:bodyPr/>
          <a:lstStyle/>
          <a:p>
            <a:r>
              <a:rPr lang="ru-RU" dirty="0" smtClean="0"/>
              <a:t>Терминология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 smtClean="0"/>
              <a:t>	</a:t>
            </a:r>
            <a:r>
              <a:rPr lang="ru-RU" b="1" dirty="0" smtClean="0"/>
              <a:t>Вакцинация </a:t>
            </a:r>
            <a:r>
              <a:rPr lang="ru-RU" dirty="0" smtClean="0"/>
              <a:t> </a:t>
            </a:r>
            <a:r>
              <a:rPr lang="ru-RU" dirty="0" smtClean="0"/>
              <a:t>- это введение в организм человека ослабленный или убитый болезнетворный агент (или искусственно синтезированный белок, который идентичен белку агента) для того, чтобы стимулировать выработку антител для борьбы с возбудителем заболевания.</a:t>
            </a:r>
          </a:p>
          <a:p>
            <a:pPr algn="just">
              <a:buNone/>
            </a:pPr>
            <a:r>
              <a:rPr lang="ru-RU" b="1" dirty="0" smtClean="0"/>
              <a:t>	Ревакцинация</a:t>
            </a:r>
            <a:r>
              <a:rPr lang="ru-RU" dirty="0" smtClean="0"/>
              <a:t> (повторное введение вакцины) направлена на поддержание иммунитета, выработанного предыдущими вакцинациями.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28600"/>
            <a:ext cx="7408758" cy="990600"/>
          </a:xfrm>
        </p:spPr>
        <p:txBody>
          <a:bodyPr/>
          <a:lstStyle/>
          <a:p>
            <a:r>
              <a:rPr lang="ru-RU" dirty="0" smtClean="0"/>
              <a:t>Виды иммунитета</a:t>
            </a:r>
            <a:endParaRPr lang="ru-RU" dirty="0"/>
          </a:p>
        </p:txBody>
      </p:sp>
      <p:pic>
        <p:nvPicPr>
          <p:cNvPr id="4" name="Содержимое 3" descr="http://lubeznaya.ru/upload/content/553f41eee36ea.jpg"/>
          <p:cNvPicPr>
            <a:picLocks noGrp="1"/>
          </p:cNvPicPr>
          <p:nvPr>
            <p:ph sz="quarter" idx="1"/>
          </p:nvPr>
        </p:nvPicPr>
        <p:blipFill>
          <a:blip r:embed="rId2"/>
          <a:srcRect l="952" t="19791" r="3810" b="4221"/>
          <a:stretch>
            <a:fillRect/>
          </a:stretch>
        </p:blipFill>
        <p:spPr bwMode="auto">
          <a:xfrm>
            <a:off x="932996" y="1600200"/>
            <a:ext cx="751295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043758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Классификация вакцин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42910" y="1643050"/>
          <a:ext cx="8229600" cy="486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14480" y="228600"/>
            <a:ext cx="7051568" cy="990600"/>
          </a:xfrm>
        </p:spPr>
        <p:txBody>
          <a:bodyPr/>
          <a:lstStyle/>
          <a:p>
            <a:r>
              <a:rPr lang="ru-RU" dirty="0" smtClean="0"/>
              <a:t>Классификация вакцин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43042" y="228600"/>
            <a:ext cx="7123006" cy="9906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Факторы, влияющие на развитие </a:t>
            </a:r>
            <a:r>
              <a:rPr lang="ru-RU" sz="3600" dirty="0" err="1" smtClean="0"/>
              <a:t>поствакцинального</a:t>
            </a:r>
            <a:r>
              <a:rPr lang="ru-RU" sz="3600" dirty="0" smtClean="0"/>
              <a:t> иммунитета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ПЕРЕЧЕНЬ ОСНОВНЫХ НОРМАТИВНЫХ, МЕТОДИЧЕСКИХ И ОРГАНИЗАЦИОННО-РАСПОРЯДИТЕЛЬНЫХ ДОКУМЕНТОВ, РЕГУЛИРУЮЩИХ ОРГАНИЗАЦИЮ И ПРОВЕДЕНИЕ ИММУНОПРОФИЛАКТИКИ ИНФЕКЦИОННЫХ БОЛЕЗНЕЙ</a:t>
            </a:r>
            <a:br>
              <a:rPr lang="ru-RU" sz="2800" b="1" i="1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14290"/>
            <a:ext cx="7858180" cy="5424510"/>
          </a:xfrm>
        </p:spPr>
        <p:txBody>
          <a:bodyPr/>
          <a:lstStyle/>
          <a:p>
            <a:pPr algn="just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72547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4000" dirty="0" smtClean="0"/>
              <a:t>Федеральные законы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714488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1. Федеральный закон от 21 ноября 2011 г. N 323-ФЗ "Об основах охраны здоровья граждан в Российской Федерации"</a:t>
            </a:r>
          </a:p>
          <a:p>
            <a:pPr algn="just">
              <a:buNone/>
            </a:pPr>
            <a:r>
              <a:rPr lang="ru-RU" dirty="0" smtClean="0"/>
              <a:t>2. "О санитарно-эпидемиологическом благополучии населения" от 30.03.1999 </a:t>
            </a:r>
            <a:r>
              <a:rPr lang="ru-RU" u="sng" dirty="0" smtClean="0">
                <a:solidFill>
                  <a:srgbClr val="FF0000"/>
                </a:solidFill>
                <a:hlinkClick r:id="rId2"/>
              </a:rPr>
              <a:t>N 52-ФЗ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3. "Об иммунопрофилактике инфекционных болезней" от 17.09.1998 </a:t>
            </a:r>
            <a:r>
              <a:rPr lang="ru-RU" u="sng" dirty="0" smtClean="0">
                <a:hlinkClick r:id="rId3"/>
              </a:rPr>
              <a:t>N 157-ФЗ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u="sng" dirty="0" smtClean="0">
                <a:hlinkClick r:id="rId4"/>
              </a:rPr>
              <a:t>-ФЗ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552</TotalTime>
  <Words>903</Words>
  <Application>Microsoft Office PowerPoint</Application>
  <PresentationFormat>Экран (4:3)</PresentationFormat>
  <Paragraphs>168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Обычная</vt:lpstr>
      <vt:lpstr>     Иммунопрофилактика инфекционных заболеваний </vt:lpstr>
      <vt:lpstr>Терминология  </vt:lpstr>
      <vt:lpstr>Терминология</vt:lpstr>
      <vt:lpstr>Виды иммунитета</vt:lpstr>
      <vt:lpstr> Классификация вакцин </vt:lpstr>
      <vt:lpstr>Классификация вакцин</vt:lpstr>
      <vt:lpstr>Факторы, влияющие на развитие поствакцинального иммунитета</vt:lpstr>
      <vt:lpstr>ПЕРЕЧЕНЬ ОСНОВНЫХ НОРМАТИВНЫХ, МЕТОДИЧЕСКИХ И ОРГАНИЗАЦИОННО-РАСПОРЯДИТЕЛЬНЫХ ДОКУМЕНТОВ, РЕГУЛИРУЮЩИХ ОРГАНИЗАЦИЮ И ПРОВЕДЕНИЕ ИММУНОПРОФИЛАКТИКИ ИНФЕКЦИОННЫХ БОЛЕЗНЕЙ </vt:lpstr>
      <vt:lpstr> Федеральные законы </vt:lpstr>
      <vt:lpstr> Постановления Правительства Российской Федерации </vt:lpstr>
      <vt:lpstr> Государственные санитарно-эпидемиологические правила </vt:lpstr>
      <vt:lpstr>Приказы</vt:lpstr>
      <vt:lpstr> Методические указания и рекомендации </vt:lpstr>
      <vt:lpstr> Методические указания и рекомендации </vt:lpstr>
      <vt:lpstr>Приказ № 125н от 21 марта 2014 «Об утверждении национального календаря профилактических прививок и календаря профилактических прививок по эпидемическим показаниям» </vt:lpstr>
      <vt:lpstr>Изменения в календаре профилактических прививок </vt:lpstr>
      <vt:lpstr>Слайд 17</vt:lpstr>
      <vt:lpstr>Группы риска по гемофильной инфекции</vt:lpstr>
      <vt:lpstr>Схемы вакцинации против пневмококковой инфекции </vt:lpstr>
      <vt:lpstr>Безопасность пациента при проведении иммунизации </vt:lpstr>
      <vt:lpstr>Реакции на прививки</vt:lpstr>
      <vt:lpstr>Тяжелая реакция на прививки</vt:lpstr>
      <vt:lpstr>Поствакцинальные осложнения</vt:lpstr>
      <vt:lpstr>Клинические критерии дифференциальной диагностики поствакцинальных осложнений</vt:lpstr>
      <vt:lpstr>Временные критерии диагностики поствакцинальных осложнений</vt:lpstr>
      <vt:lpstr>Обязанности медсестры  при подозрении на ПВО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Иммунопрофилактика инфекционных заболеваний</dc:title>
  <dc:creator>1</dc:creator>
  <cp:lastModifiedBy>1</cp:lastModifiedBy>
  <cp:revision>62</cp:revision>
  <dcterms:created xsi:type="dcterms:W3CDTF">2015-02-19T19:29:46Z</dcterms:created>
  <dcterms:modified xsi:type="dcterms:W3CDTF">2017-06-28T07:35:16Z</dcterms:modified>
</cp:coreProperties>
</file>